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30"/>
  </p:notesMasterIdLst>
  <p:sldIdLst>
    <p:sldId id="256" r:id="rId2"/>
    <p:sldId id="258" r:id="rId3"/>
    <p:sldId id="260" r:id="rId4"/>
    <p:sldId id="261" r:id="rId5"/>
    <p:sldId id="311" r:id="rId6"/>
    <p:sldId id="270" r:id="rId7"/>
    <p:sldId id="267" r:id="rId8"/>
    <p:sldId id="265" r:id="rId9"/>
    <p:sldId id="312" r:id="rId10"/>
    <p:sldId id="262" r:id="rId11"/>
    <p:sldId id="271" r:id="rId12"/>
    <p:sldId id="313" r:id="rId13"/>
    <p:sldId id="314" r:id="rId14"/>
    <p:sldId id="315" r:id="rId15"/>
    <p:sldId id="316" r:id="rId16"/>
    <p:sldId id="317" r:id="rId17"/>
    <p:sldId id="318" r:id="rId18"/>
    <p:sldId id="321" r:id="rId19"/>
    <p:sldId id="320" r:id="rId20"/>
    <p:sldId id="319" r:id="rId21"/>
    <p:sldId id="287" r:id="rId22"/>
    <p:sldId id="276" r:id="rId23"/>
    <p:sldId id="288" r:id="rId24"/>
    <p:sldId id="322" r:id="rId25"/>
    <p:sldId id="264" r:id="rId26"/>
    <p:sldId id="266" r:id="rId27"/>
    <p:sldId id="323" r:id="rId28"/>
    <p:sldId id="263" r:id="rId2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mbria Math" panose="02040503050406030204" pitchFamily="18" charset="0"/>
      <p:regular r:id="rId35"/>
    </p:embeddedFont>
    <p:embeddedFont>
      <p:font typeface="IBM Plex Sans" panose="020B0503050203000203" pitchFamily="34" charset="0"/>
      <p:regular r:id="rId36"/>
      <p:bold r:id="rId37"/>
      <p:italic r:id="rId38"/>
      <p:boldItalic r:id="rId39"/>
    </p:embeddedFont>
    <p:embeddedFont>
      <p:font typeface="IBM Plex Sans Medium" panose="020B0603050203000203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1B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EFA373-01A6-4D18-A0B0-E069B9B59E16}" v="30" dt="2022-07-01T15:49:36.310"/>
  </p1510:revLst>
</p1510:revInfo>
</file>

<file path=ppt/tableStyles.xml><?xml version="1.0" encoding="utf-8"?>
<a:tblStyleLst xmlns:a="http://schemas.openxmlformats.org/drawingml/2006/main" def="{1487111E-6E19-419D-8321-BA32E48C8A99}">
  <a:tblStyle styleId="{1487111E-6E19-419D-8321-BA32E48C8A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582" autoAdjust="0"/>
  </p:normalViewPr>
  <p:slideViewPr>
    <p:cSldViewPr snapToGrid="0">
      <p:cViewPr varScale="1">
        <p:scale>
          <a:sx n="96" d="100"/>
          <a:sy n="96" d="100"/>
        </p:scale>
        <p:origin x="420" y="-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Khanh Trung 20205133" userId="08954d5c-a997-4b47-a4de-8854420636c0" providerId="ADAL" clId="{E4EFA373-01A6-4D18-A0B0-E069B9B59E16}"/>
    <pc:docChg chg="undo redo custSel addSld delSld modSld sldOrd delMainMaster">
      <pc:chgData name="Nguyen Khanh Trung 20205133" userId="08954d5c-a997-4b47-a4de-8854420636c0" providerId="ADAL" clId="{E4EFA373-01A6-4D18-A0B0-E069B9B59E16}" dt="2022-07-01T15:50:37.214" v="1498" actId="1076"/>
      <pc:docMkLst>
        <pc:docMk/>
      </pc:docMkLst>
      <pc:sldChg chg="addSp delSp modSp del mod">
        <pc:chgData name="Nguyen Khanh Trung 20205133" userId="08954d5c-a997-4b47-a4de-8854420636c0" providerId="ADAL" clId="{E4EFA373-01A6-4D18-A0B0-E069B9B59E16}" dt="2022-07-01T15:39:20.037" v="1472" actId="1076"/>
        <pc:sldMkLst>
          <pc:docMk/>
          <pc:sldMk cId="0" sldId="263"/>
        </pc:sldMkLst>
        <pc:spChg chg="mod">
          <ac:chgData name="Nguyen Khanh Trung 20205133" userId="08954d5c-a997-4b47-a4de-8854420636c0" providerId="ADAL" clId="{E4EFA373-01A6-4D18-A0B0-E069B9B59E16}" dt="2022-07-01T15:37:22.096" v="1443" actId="207"/>
          <ac:spMkLst>
            <pc:docMk/>
            <pc:sldMk cId="0" sldId="263"/>
            <ac:spMk id="32" creationId="{126841CF-5BD9-474F-9800-1D3D845A4924}"/>
          </ac:spMkLst>
        </pc:spChg>
        <pc:spChg chg="mod">
          <ac:chgData name="Nguyen Khanh Trung 20205133" userId="08954d5c-a997-4b47-a4de-8854420636c0" providerId="ADAL" clId="{E4EFA373-01A6-4D18-A0B0-E069B9B59E16}" dt="2022-07-01T15:37:22.096" v="1443" actId="207"/>
          <ac:spMkLst>
            <pc:docMk/>
            <pc:sldMk cId="0" sldId="263"/>
            <ac:spMk id="33" creationId="{93D0A35B-1714-41AE-929C-21D828D3CB19}"/>
          </ac:spMkLst>
        </pc:spChg>
        <pc:spChg chg="mod">
          <ac:chgData name="Nguyen Khanh Trung 20205133" userId="08954d5c-a997-4b47-a4de-8854420636c0" providerId="ADAL" clId="{E4EFA373-01A6-4D18-A0B0-E069B9B59E16}" dt="2022-07-01T15:38:59.870" v="1467" actId="207"/>
          <ac:spMkLst>
            <pc:docMk/>
            <pc:sldMk cId="0" sldId="263"/>
            <ac:spMk id="35" creationId="{DB49F8A3-FF06-430A-82FC-6802D967B285}"/>
          </ac:spMkLst>
        </pc:spChg>
        <pc:spChg chg="mod">
          <ac:chgData name="Nguyen Khanh Trung 20205133" userId="08954d5c-a997-4b47-a4de-8854420636c0" providerId="ADAL" clId="{E4EFA373-01A6-4D18-A0B0-E069B9B59E16}" dt="2022-07-01T15:38:59.870" v="1467" actId="207"/>
          <ac:spMkLst>
            <pc:docMk/>
            <pc:sldMk cId="0" sldId="263"/>
            <ac:spMk id="36" creationId="{D6726F5F-E63D-4E09-9059-486DCB936968}"/>
          </ac:spMkLst>
        </pc:spChg>
        <pc:spChg chg="mod">
          <ac:chgData name="Nguyen Khanh Trung 20205133" userId="08954d5c-a997-4b47-a4de-8854420636c0" providerId="ADAL" clId="{E4EFA373-01A6-4D18-A0B0-E069B9B59E16}" dt="2022-07-01T15:34:29.090" v="1369" actId="20577"/>
          <ac:spMkLst>
            <pc:docMk/>
            <pc:sldMk cId="0" sldId="263"/>
            <ac:spMk id="498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7-01T15:36:47.885" v="1436" actId="14100"/>
          <ac:spMkLst>
            <pc:docMk/>
            <pc:sldMk cId="0" sldId="263"/>
            <ac:spMk id="501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7-01T15:37:56.278" v="1457" actId="14100"/>
          <ac:spMkLst>
            <pc:docMk/>
            <pc:sldMk cId="0" sldId="263"/>
            <ac:spMk id="502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7-01T15:37:43.922" v="1455" actId="1076"/>
          <ac:spMkLst>
            <pc:docMk/>
            <pc:sldMk cId="0" sldId="263"/>
            <ac:spMk id="503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7-01T15:36:52.606" v="1437" actId="14100"/>
          <ac:spMkLst>
            <pc:docMk/>
            <pc:sldMk cId="0" sldId="263"/>
            <ac:spMk id="504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7-01T15:39:14.036" v="1470" actId="1076"/>
          <ac:spMkLst>
            <pc:docMk/>
            <pc:sldMk cId="0" sldId="263"/>
            <ac:spMk id="505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7-01T15:39:20.037" v="1472" actId="1076"/>
          <ac:spMkLst>
            <pc:docMk/>
            <pc:sldMk cId="0" sldId="263"/>
            <ac:spMk id="506" creationId="{00000000-0000-0000-0000-000000000000}"/>
          </ac:spMkLst>
        </pc:spChg>
        <pc:grpChg chg="add mod">
          <ac:chgData name="Nguyen Khanh Trung 20205133" userId="08954d5c-a997-4b47-a4de-8854420636c0" providerId="ADAL" clId="{E4EFA373-01A6-4D18-A0B0-E069B9B59E16}" dt="2022-07-01T15:37:22.096" v="1443" actId="207"/>
          <ac:grpSpMkLst>
            <pc:docMk/>
            <pc:sldMk cId="0" sldId="263"/>
            <ac:grpSpMk id="31" creationId="{FAB25739-EF18-425B-BEB4-CEB44BAAFEF3}"/>
          </ac:grpSpMkLst>
        </pc:grpChg>
        <pc:grpChg chg="add mod">
          <ac:chgData name="Nguyen Khanh Trung 20205133" userId="08954d5c-a997-4b47-a4de-8854420636c0" providerId="ADAL" clId="{E4EFA373-01A6-4D18-A0B0-E069B9B59E16}" dt="2022-07-01T15:38:59.870" v="1467" actId="207"/>
          <ac:grpSpMkLst>
            <pc:docMk/>
            <pc:sldMk cId="0" sldId="263"/>
            <ac:grpSpMk id="34" creationId="{F5B975E9-5421-40B2-B2FC-5A68E59FEA55}"/>
          </ac:grpSpMkLst>
        </pc:grpChg>
        <pc:picChg chg="del">
          <ac:chgData name="Nguyen Khanh Trung 20205133" userId="08954d5c-a997-4b47-a4de-8854420636c0" providerId="ADAL" clId="{E4EFA373-01A6-4D18-A0B0-E069B9B59E16}" dt="2022-07-01T15:37:49.032" v="1456" actId="478"/>
          <ac:picMkLst>
            <pc:docMk/>
            <pc:sldMk cId="0" sldId="263"/>
            <ac:picMk id="499" creationId="{00000000-0000-0000-0000-000000000000}"/>
          </ac:picMkLst>
        </pc:picChg>
        <pc:picChg chg="add del mod">
          <ac:chgData name="Nguyen Khanh Trung 20205133" userId="08954d5c-a997-4b47-a4de-8854420636c0" providerId="ADAL" clId="{E4EFA373-01A6-4D18-A0B0-E069B9B59E16}" dt="2022-07-01T15:36:55.874" v="1438" actId="478"/>
          <ac:picMkLst>
            <pc:docMk/>
            <pc:sldMk cId="0" sldId="263"/>
            <ac:picMk id="500" creationId="{00000000-0000-0000-0000-000000000000}"/>
          </ac:picMkLst>
        </pc:picChg>
      </pc:sldChg>
      <pc:sldChg chg="modSp mod">
        <pc:chgData name="Nguyen Khanh Trung 20205133" userId="08954d5c-a997-4b47-a4de-8854420636c0" providerId="ADAL" clId="{E4EFA373-01A6-4D18-A0B0-E069B9B59E16}" dt="2022-07-01T15:42:13.199" v="1474" actId="20577"/>
        <pc:sldMkLst>
          <pc:docMk/>
          <pc:sldMk cId="0" sldId="264"/>
        </pc:sldMkLst>
        <pc:spChg chg="mod">
          <ac:chgData name="Nguyen Khanh Trung 20205133" userId="08954d5c-a997-4b47-a4de-8854420636c0" providerId="ADAL" clId="{E4EFA373-01A6-4D18-A0B0-E069B9B59E16}" dt="2022-07-01T15:42:13.199" v="1474" actId="20577"/>
          <ac:spMkLst>
            <pc:docMk/>
            <pc:sldMk cId="0" sldId="264"/>
            <ac:spMk id="536" creationId="{00000000-0000-0000-0000-000000000000}"/>
          </ac:spMkLst>
        </pc:spChg>
      </pc:sldChg>
      <pc:sldChg chg="modSp mod">
        <pc:chgData name="Nguyen Khanh Trung 20205133" userId="08954d5c-a997-4b47-a4de-8854420636c0" providerId="ADAL" clId="{E4EFA373-01A6-4D18-A0B0-E069B9B59E16}" dt="2022-06-27T03:14:37.493" v="0" actId="1076"/>
        <pc:sldMkLst>
          <pc:docMk/>
          <pc:sldMk cId="0" sldId="265"/>
        </pc:sldMkLst>
        <pc:spChg chg="mod">
          <ac:chgData name="Nguyen Khanh Trung 20205133" userId="08954d5c-a997-4b47-a4de-8854420636c0" providerId="ADAL" clId="{E4EFA373-01A6-4D18-A0B0-E069B9B59E16}" dt="2022-06-27T03:14:37.493" v="0" actId="1076"/>
          <ac:spMkLst>
            <pc:docMk/>
            <pc:sldMk cId="0" sldId="265"/>
            <ac:spMk id="552" creationId="{00000000-0000-0000-0000-000000000000}"/>
          </ac:spMkLst>
        </pc:spChg>
      </pc:sldChg>
      <pc:sldChg chg="del">
        <pc:chgData name="Nguyen Khanh Trung 20205133" userId="08954d5c-a997-4b47-a4de-8854420636c0" providerId="ADAL" clId="{E4EFA373-01A6-4D18-A0B0-E069B9B59E16}" dt="2022-07-01T08:45:01.406" v="1122" actId="47"/>
        <pc:sldMkLst>
          <pc:docMk/>
          <pc:sldMk cId="0" sldId="268"/>
        </pc:sldMkLst>
      </pc:sldChg>
      <pc:sldChg chg="del">
        <pc:chgData name="Nguyen Khanh Trung 20205133" userId="08954d5c-a997-4b47-a4de-8854420636c0" providerId="ADAL" clId="{E4EFA373-01A6-4D18-A0B0-E069B9B59E16}" dt="2022-07-01T08:45:01.406" v="1122" actId="47"/>
        <pc:sldMkLst>
          <pc:docMk/>
          <pc:sldMk cId="0" sldId="269"/>
        </pc:sldMkLst>
      </pc:sldChg>
      <pc:sldChg chg="modSp mod">
        <pc:chgData name="Nguyen Khanh Trung 20205133" userId="08954d5c-a997-4b47-a4de-8854420636c0" providerId="ADAL" clId="{E4EFA373-01A6-4D18-A0B0-E069B9B59E16}" dt="2022-06-27T03:50:06.591" v="495" actId="14100"/>
        <pc:sldMkLst>
          <pc:docMk/>
          <pc:sldMk cId="0" sldId="270"/>
        </pc:sldMkLst>
        <pc:spChg chg="mod">
          <ac:chgData name="Nguyen Khanh Trung 20205133" userId="08954d5c-a997-4b47-a4de-8854420636c0" providerId="ADAL" clId="{E4EFA373-01A6-4D18-A0B0-E069B9B59E16}" dt="2022-06-27T03:37:47.253" v="473" actId="1076"/>
          <ac:spMkLst>
            <pc:docMk/>
            <pc:sldMk cId="0" sldId="270"/>
            <ac:spMk id="50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6-27T03:50:06.591" v="495" actId="14100"/>
          <ac:spMkLst>
            <pc:docMk/>
            <pc:sldMk cId="0" sldId="270"/>
            <ac:spMk id="685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6-27T03:39:07.663" v="489" actId="1076"/>
          <ac:spMkLst>
            <pc:docMk/>
            <pc:sldMk cId="0" sldId="270"/>
            <ac:spMk id="686" creationId="{00000000-0000-0000-0000-000000000000}"/>
          </ac:spMkLst>
        </pc:spChg>
        <pc:grpChg chg="mod">
          <ac:chgData name="Nguyen Khanh Trung 20205133" userId="08954d5c-a997-4b47-a4de-8854420636c0" providerId="ADAL" clId="{E4EFA373-01A6-4D18-A0B0-E069B9B59E16}" dt="2022-06-27T03:37:56.168" v="477" actId="1076"/>
          <ac:grpSpMkLst>
            <pc:docMk/>
            <pc:sldMk cId="0" sldId="270"/>
            <ac:grpSpMk id="674" creationId="{00000000-0000-0000-0000-000000000000}"/>
          </ac:grpSpMkLst>
        </pc:grpChg>
      </pc:sldChg>
      <pc:sldChg chg="modSp mod ord">
        <pc:chgData name="Nguyen Khanh Trung 20205133" userId="08954d5c-a997-4b47-a4de-8854420636c0" providerId="ADAL" clId="{E4EFA373-01A6-4D18-A0B0-E069B9B59E16}" dt="2022-06-27T03:25:11.830" v="253" actId="1076"/>
        <pc:sldMkLst>
          <pc:docMk/>
          <pc:sldMk cId="0" sldId="271"/>
        </pc:sldMkLst>
        <pc:spChg chg="mod">
          <ac:chgData name="Nguyen Khanh Trung 20205133" userId="08954d5c-a997-4b47-a4de-8854420636c0" providerId="ADAL" clId="{E4EFA373-01A6-4D18-A0B0-E069B9B59E16}" dt="2022-06-27T03:17:08.082" v="29" actId="20577"/>
          <ac:spMkLst>
            <pc:docMk/>
            <pc:sldMk cId="0" sldId="271"/>
            <ac:spMk id="729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6-27T03:25:11.830" v="253" actId="1076"/>
          <ac:spMkLst>
            <pc:docMk/>
            <pc:sldMk cId="0" sldId="271"/>
            <ac:spMk id="730" creationId="{00000000-0000-0000-0000-000000000000}"/>
          </ac:spMkLst>
        </pc:spChg>
        <pc:picChg chg="mod">
          <ac:chgData name="Nguyen Khanh Trung 20205133" userId="08954d5c-a997-4b47-a4de-8854420636c0" providerId="ADAL" clId="{E4EFA373-01A6-4D18-A0B0-E069B9B59E16}" dt="2022-06-27T03:21:51.496" v="37" actId="14100"/>
          <ac:picMkLst>
            <pc:docMk/>
            <pc:sldMk cId="0" sldId="271"/>
            <ac:picMk id="721" creationId="{00000000-0000-0000-0000-000000000000}"/>
          </ac:picMkLst>
        </pc:picChg>
      </pc:sldChg>
      <pc:sldChg chg="del">
        <pc:chgData name="Nguyen Khanh Trung 20205133" userId="08954d5c-a997-4b47-a4de-8854420636c0" providerId="ADAL" clId="{E4EFA373-01A6-4D18-A0B0-E069B9B59E16}" dt="2022-07-01T08:45:01.406" v="1122" actId="47"/>
        <pc:sldMkLst>
          <pc:docMk/>
          <pc:sldMk cId="0" sldId="272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73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74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75"/>
        </pc:sldMkLst>
      </pc:sldChg>
      <pc:sldChg chg="ord">
        <pc:chgData name="Nguyen Khanh Trung 20205133" userId="08954d5c-a997-4b47-a4de-8854420636c0" providerId="ADAL" clId="{E4EFA373-01A6-4D18-A0B0-E069B9B59E16}" dt="2022-07-01T14:56:28.905" v="1188"/>
        <pc:sldMkLst>
          <pc:docMk/>
          <pc:sldMk cId="0" sldId="276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77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78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79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80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81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82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83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84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85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86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89"/>
        </pc:sldMkLst>
      </pc:sldChg>
      <pc:sldChg chg="delSp modSp del mod">
        <pc:chgData name="Nguyen Khanh Trung 20205133" userId="08954d5c-a997-4b47-a4de-8854420636c0" providerId="ADAL" clId="{E4EFA373-01A6-4D18-A0B0-E069B9B59E16}" dt="2022-07-01T15:08:43.895" v="1189" actId="2696"/>
        <pc:sldMkLst>
          <pc:docMk/>
          <pc:sldMk cId="0" sldId="290"/>
        </pc:sldMkLst>
        <pc:spChg chg="mod">
          <ac:chgData name="Nguyen Khanh Trung 20205133" userId="08954d5c-a997-4b47-a4de-8854420636c0" providerId="ADAL" clId="{E4EFA373-01A6-4D18-A0B0-E069B9B59E16}" dt="2022-07-01T14:55:34.996" v="1185" actId="20577"/>
          <ac:spMkLst>
            <pc:docMk/>
            <pc:sldMk cId="0" sldId="290"/>
            <ac:spMk id="1520" creationId="{00000000-0000-0000-0000-000000000000}"/>
          </ac:spMkLst>
        </pc:spChg>
        <pc:spChg chg="del">
          <ac:chgData name="Nguyen Khanh Trung 20205133" userId="08954d5c-a997-4b47-a4de-8854420636c0" providerId="ADAL" clId="{E4EFA373-01A6-4D18-A0B0-E069B9B59E16}" dt="2022-07-01T14:55:41.840" v="1186" actId="478"/>
          <ac:spMkLst>
            <pc:docMk/>
            <pc:sldMk cId="0" sldId="290"/>
            <ac:spMk id="1528" creationId="{00000000-0000-0000-0000-000000000000}"/>
          </ac:spMkLst>
        </pc:spChg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91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92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93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94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95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96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97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98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299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0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1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2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3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4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5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6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7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8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09"/>
        </pc:sldMkLst>
      </pc:sldChg>
      <pc:sldChg chg="del">
        <pc:chgData name="Nguyen Khanh Trung 20205133" userId="08954d5c-a997-4b47-a4de-8854420636c0" providerId="ADAL" clId="{E4EFA373-01A6-4D18-A0B0-E069B9B59E16}" dt="2022-07-01T08:44:50.425" v="1121" actId="2696"/>
        <pc:sldMkLst>
          <pc:docMk/>
          <pc:sldMk cId="0" sldId="310"/>
        </pc:sldMkLst>
      </pc:sldChg>
      <pc:sldChg chg="modSp add mod">
        <pc:chgData name="Nguyen Khanh Trung 20205133" userId="08954d5c-a997-4b47-a4de-8854420636c0" providerId="ADAL" clId="{E4EFA373-01A6-4D18-A0B0-E069B9B59E16}" dt="2022-06-27T03:49:04.072" v="492" actId="20577"/>
        <pc:sldMkLst>
          <pc:docMk/>
          <pc:sldMk cId="1070842269" sldId="313"/>
        </pc:sldMkLst>
        <pc:spChg chg="mod">
          <ac:chgData name="Nguyen Khanh Trung 20205133" userId="08954d5c-a997-4b47-a4de-8854420636c0" providerId="ADAL" clId="{E4EFA373-01A6-4D18-A0B0-E069B9B59E16}" dt="2022-06-27T03:49:04.072" v="492" actId="20577"/>
          <ac:spMkLst>
            <pc:docMk/>
            <pc:sldMk cId="1070842269" sldId="313"/>
            <ac:spMk id="729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6-27T03:26:51.261" v="407" actId="20577"/>
          <ac:spMkLst>
            <pc:docMk/>
            <pc:sldMk cId="1070842269" sldId="313"/>
            <ac:spMk id="730" creationId="{00000000-0000-0000-0000-000000000000}"/>
          </ac:spMkLst>
        </pc:spChg>
        <pc:picChg chg="mod">
          <ac:chgData name="Nguyen Khanh Trung 20205133" userId="08954d5c-a997-4b47-a4de-8854420636c0" providerId="ADAL" clId="{E4EFA373-01A6-4D18-A0B0-E069B9B59E16}" dt="2022-06-27T03:29:58.940" v="414" actId="1076"/>
          <ac:picMkLst>
            <pc:docMk/>
            <pc:sldMk cId="1070842269" sldId="313"/>
            <ac:picMk id="721" creationId="{00000000-0000-0000-0000-000000000000}"/>
          </ac:picMkLst>
        </pc:picChg>
      </pc:sldChg>
      <pc:sldChg chg="addSp delSp modSp add mod ord">
        <pc:chgData name="Nguyen Khanh Trung 20205133" userId="08954d5c-a997-4b47-a4de-8854420636c0" providerId="ADAL" clId="{E4EFA373-01A6-4D18-A0B0-E069B9B59E16}" dt="2022-06-30T16:56:55.488" v="919" actId="114"/>
        <pc:sldMkLst>
          <pc:docMk/>
          <pc:sldMk cId="4220591623" sldId="314"/>
        </pc:sldMkLst>
        <pc:spChg chg="add del mod">
          <ac:chgData name="Nguyen Khanh Trung 20205133" userId="08954d5c-a997-4b47-a4de-8854420636c0" providerId="ADAL" clId="{E4EFA373-01A6-4D18-A0B0-E069B9B59E16}" dt="2022-06-27T03:51:23.164" v="511" actId="478"/>
          <ac:spMkLst>
            <pc:docMk/>
            <pc:sldMk cId="4220591623" sldId="314"/>
            <ac:spMk id="3" creationId="{2D492669-4473-41A5-84DB-432BD3D64F2D}"/>
          </ac:spMkLst>
        </pc:spChg>
        <pc:spChg chg="add del mod">
          <ac:chgData name="Nguyen Khanh Trung 20205133" userId="08954d5c-a997-4b47-a4de-8854420636c0" providerId="ADAL" clId="{E4EFA373-01A6-4D18-A0B0-E069B9B59E16}" dt="2022-06-27T03:51:29.306" v="513" actId="478"/>
          <ac:spMkLst>
            <pc:docMk/>
            <pc:sldMk cId="4220591623" sldId="314"/>
            <ac:spMk id="5" creationId="{8BDDFCAF-703F-4973-8F4D-BB99FB4D5BF6}"/>
          </ac:spMkLst>
        </pc:spChg>
        <pc:spChg chg="add del mod">
          <ac:chgData name="Nguyen Khanh Trung 20205133" userId="08954d5c-a997-4b47-a4de-8854420636c0" providerId="ADAL" clId="{E4EFA373-01A6-4D18-A0B0-E069B9B59E16}" dt="2022-06-27T03:51:34.232" v="515" actId="478"/>
          <ac:spMkLst>
            <pc:docMk/>
            <pc:sldMk cId="4220591623" sldId="314"/>
            <ac:spMk id="7" creationId="{246A741C-93AA-4A7E-BA49-DC1A1DDCDD1D}"/>
          </ac:spMkLst>
        </pc:spChg>
        <pc:spChg chg="mod">
          <ac:chgData name="Nguyen Khanh Trung 20205133" userId="08954d5c-a997-4b47-a4de-8854420636c0" providerId="ADAL" clId="{E4EFA373-01A6-4D18-A0B0-E069B9B59E16}" dt="2022-06-30T16:56:55.488" v="919" actId="114"/>
          <ac:spMkLst>
            <pc:docMk/>
            <pc:sldMk cId="4220591623" sldId="314"/>
            <ac:spMk id="50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6-27T03:54:26.028" v="543" actId="1076"/>
          <ac:spMkLst>
            <pc:docMk/>
            <pc:sldMk cId="4220591623" sldId="314"/>
            <ac:spMk id="672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6-27T03:54:03.407" v="536" actId="1076"/>
          <ac:spMkLst>
            <pc:docMk/>
            <pc:sldMk cId="4220591623" sldId="314"/>
            <ac:spMk id="680" creationId="{00000000-0000-0000-0000-000000000000}"/>
          </ac:spMkLst>
        </pc:spChg>
        <pc:spChg chg="del">
          <ac:chgData name="Nguyen Khanh Trung 20205133" userId="08954d5c-a997-4b47-a4de-8854420636c0" providerId="ADAL" clId="{E4EFA373-01A6-4D18-A0B0-E069B9B59E16}" dt="2022-06-27T03:51:20.624" v="510" actId="478"/>
          <ac:spMkLst>
            <pc:docMk/>
            <pc:sldMk cId="4220591623" sldId="314"/>
            <ac:spMk id="685" creationId="{00000000-0000-0000-0000-000000000000}"/>
          </ac:spMkLst>
        </pc:spChg>
        <pc:spChg chg="del">
          <ac:chgData name="Nguyen Khanh Trung 20205133" userId="08954d5c-a997-4b47-a4de-8854420636c0" providerId="ADAL" clId="{E4EFA373-01A6-4D18-A0B0-E069B9B59E16}" dt="2022-06-27T03:51:33.189" v="514" actId="478"/>
          <ac:spMkLst>
            <pc:docMk/>
            <pc:sldMk cId="4220591623" sldId="314"/>
            <ac:spMk id="686" creationId="{00000000-0000-0000-0000-000000000000}"/>
          </ac:spMkLst>
        </pc:spChg>
        <pc:spChg chg="del mod">
          <ac:chgData name="Nguyen Khanh Trung 20205133" userId="08954d5c-a997-4b47-a4de-8854420636c0" providerId="ADAL" clId="{E4EFA373-01A6-4D18-A0B0-E069B9B59E16}" dt="2022-06-27T03:51:15.309" v="508" actId="478"/>
          <ac:spMkLst>
            <pc:docMk/>
            <pc:sldMk cId="4220591623" sldId="314"/>
            <ac:spMk id="687" creationId="{00000000-0000-0000-0000-000000000000}"/>
          </ac:spMkLst>
        </pc:spChg>
        <pc:spChg chg="del">
          <ac:chgData name="Nguyen Khanh Trung 20205133" userId="08954d5c-a997-4b47-a4de-8854420636c0" providerId="ADAL" clId="{E4EFA373-01A6-4D18-A0B0-E069B9B59E16}" dt="2022-06-27T03:51:26.185" v="512" actId="478"/>
          <ac:spMkLst>
            <pc:docMk/>
            <pc:sldMk cId="4220591623" sldId="314"/>
            <ac:spMk id="688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6-27T03:51:01.882" v="504" actId="20577"/>
          <ac:spMkLst>
            <pc:docMk/>
            <pc:sldMk cId="4220591623" sldId="314"/>
            <ac:spMk id="689" creationId="{00000000-0000-0000-0000-000000000000}"/>
          </ac:spMkLst>
        </pc:spChg>
        <pc:grpChg chg="mod">
          <ac:chgData name="Nguyen Khanh Trung 20205133" userId="08954d5c-a997-4b47-a4de-8854420636c0" providerId="ADAL" clId="{E4EFA373-01A6-4D18-A0B0-E069B9B59E16}" dt="2022-06-27T04:03:13.337" v="741" actId="1076"/>
          <ac:grpSpMkLst>
            <pc:docMk/>
            <pc:sldMk cId="4220591623" sldId="314"/>
            <ac:grpSpMk id="671" creationId="{00000000-0000-0000-0000-000000000000}"/>
          </ac:grpSpMkLst>
        </pc:grpChg>
        <pc:grpChg chg="del">
          <ac:chgData name="Nguyen Khanh Trung 20205133" userId="08954d5c-a997-4b47-a4de-8854420636c0" providerId="ADAL" clId="{E4EFA373-01A6-4D18-A0B0-E069B9B59E16}" dt="2022-06-27T03:51:10.468" v="505" actId="478"/>
          <ac:grpSpMkLst>
            <pc:docMk/>
            <pc:sldMk cId="4220591623" sldId="314"/>
            <ac:grpSpMk id="674" creationId="{00000000-0000-0000-0000-000000000000}"/>
          </ac:grpSpMkLst>
        </pc:grpChg>
        <pc:grpChg chg="del">
          <ac:chgData name="Nguyen Khanh Trung 20205133" userId="08954d5c-a997-4b47-a4de-8854420636c0" providerId="ADAL" clId="{E4EFA373-01A6-4D18-A0B0-E069B9B59E16}" dt="2022-06-27T03:51:11.323" v="506" actId="478"/>
          <ac:grpSpMkLst>
            <pc:docMk/>
            <pc:sldMk cId="4220591623" sldId="314"/>
            <ac:grpSpMk id="677" creationId="{00000000-0000-0000-0000-000000000000}"/>
          </ac:grpSpMkLst>
        </pc:grpChg>
        <pc:grpChg chg="add del mod">
          <ac:chgData name="Nguyen Khanh Trung 20205133" userId="08954d5c-a997-4b47-a4de-8854420636c0" providerId="ADAL" clId="{E4EFA373-01A6-4D18-A0B0-E069B9B59E16}" dt="2022-06-27T04:02:59.500" v="740" actId="1076"/>
          <ac:grpSpMkLst>
            <pc:docMk/>
            <pc:sldMk cId="4220591623" sldId="314"/>
            <ac:grpSpMk id="690" creationId="{00000000-0000-0000-0000-000000000000}"/>
          </ac:grpSpMkLst>
        </pc:grpChg>
        <pc:grpChg chg="del">
          <ac:chgData name="Nguyen Khanh Trung 20205133" userId="08954d5c-a997-4b47-a4de-8854420636c0" providerId="ADAL" clId="{E4EFA373-01A6-4D18-A0B0-E069B9B59E16}" dt="2022-06-27T03:51:18.685" v="509" actId="478"/>
          <ac:grpSpMkLst>
            <pc:docMk/>
            <pc:sldMk cId="4220591623" sldId="314"/>
            <ac:grpSpMk id="697" creationId="{00000000-0000-0000-0000-000000000000}"/>
          </ac:grpSpMkLst>
        </pc:grpChg>
        <pc:grpChg chg="del">
          <ac:chgData name="Nguyen Khanh Trung 20205133" userId="08954d5c-a997-4b47-a4de-8854420636c0" providerId="ADAL" clId="{E4EFA373-01A6-4D18-A0B0-E069B9B59E16}" dt="2022-06-27T03:51:36.604" v="516" actId="478"/>
          <ac:grpSpMkLst>
            <pc:docMk/>
            <pc:sldMk cId="4220591623" sldId="314"/>
            <ac:grpSpMk id="704" creationId="{00000000-0000-0000-0000-000000000000}"/>
          </ac:grpSpMkLst>
        </pc:grpChg>
        <pc:picChg chg="add mod">
          <ac:chgData name="Nguyen Khanh Trung 20205133" userId="08954d5c-a997-4b47-a4de-8854420636c0" providerId="ADAL" clId="{E4EFA373-01A6-4D18-A0B0-E069B9B59E16}" dt="2022-06-30T16:51:40.980" v="759" actId="1076"/>
          <ac:picMkLst>
            <pc:docMk/>
            <pc:sldMk cId="4220591623" sldId="314"/>
            <ac:picMk id="22" creationId="{8729A816-D9A8-401D-A709-DA1C28CEF592}"/>
          </ac:picMkLst>
        </pc:picChg>
        <pc:picChg chg="add mod ord">
          <ac:chgData name="Nguyen Khanh Trung 20205133" userId="08954d5c-a997-4b47-a4de-8854420636c0" providerId="ADAL" clId="{E4EFA373-01A6-4D18-A0B0-E069B9B59E16}" dt="2022-06-30T16:51:47.535" v="760" actId="1076"/>
          <ac:picMkLst>
            <pc:docMk/>
            <pc:sldMk cId="4220591623" sldId="314"/>
            <ac:picMk id="51" creationId="{F444E465-51A3-44D6-8870-6D9409EA18E1}"/>
          </ac:picMkLst>
        </pc:picChg>
      </pc:sldChg>
      <pc:sldChg chg="modSp add mod">
        <pc:chgData name="Nguyen Khanh Trung 20205133" userId="08954d5c-a997-4b47-a4de-8854420636c0" providerId="ADAL" clId="{E4EFA373-01A6-4D18-A0B0-E069B9B59E16}" dt="2022-07-01T15:44:43.300" v="1480" actId="1076"/>
        <pc:sldMkLst>
          <pc:docMk/>
          <pc:sldMk cId="1851368547" sldId="315"/>
        </pc:sldMkLst>
        <pc:spChg chg="mod">
          <ac:chgData name="Nguyen Khanh Trung 20205133" userId="08954d5c-a997-4b47-a4de-8854420636c0" providerId="ADAL" clId="{E4EFA373-01A6-4D18-A0B0-E069B9B59E16}" dt="2022-06-30T16:56:48.287" v="918" actId="114"/>
          <ac:spMkLst>
            <pc:docMk/>
            <pc:sldMk cId="1851368547" sldId="315"/>
            <ac:spMk id="50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6-30T16:57:11.349" v="923" actId="20577"/>
          <ac:spMkLst>
            <pc:docMk/>
            <pc:sldMk cId="1851368547" sldId="315"/>
            <ac:spMk id="680" creationId="{00000000-0000-0000-0000-000000000000}"/>
          </ac:spMkLst>
        </pc:spChg>
        <pc:spChg chg="mod">
          <ac:chgData name="Nguyen Khanh Trung 20205133" userId="08954d5c-a997-4b47-a4de-8854420636c0" providerId="ADAL" clId="{E4EFA373-01A6-4D18-A0B0-E069B9B59E16}" dt="2022-06-30T16:52:30.874" v="764" actId="20577"/>
          <ac:spMkLst>
            <pc:docMk/>
            <pc:sldMk cId="1851368547" sldId="315"/>
            <ac:spMk id="689" creationId="{00000000-0000-0000-0000-000000000000}"/>
          </ac:spMkLst>
        </pc:spChg>
        <pc:grpChg chg="mod">
          <ac:chgData name="Nguyen Khanh Trung 20205133" userId="08954d5c-a997-4b47-a4de-8854420636c0" providerId="ADAL" clId="{E4EFA373-01A6-4D18-A0B0-E069B9B59E16}" dt="2022-06-30T16:55:47.471" v="916" actId="1076"/>
          <ac:grpSpMkLst>
            <pc:docMk/>
            <pc:sldMk cId="1851368547" sldId="315"/>
            <ac:grpSpMk id="671" creationId="{00000000-0000-0000-0000-000000000000}"/>
          </ac:grpSpMkLst>
        </pc:grpChg>
        <pc:picChg chg="mod">
          <ac:chgData name="Nguyen Khanh Trung 20205133" userId="08954d5c-a997-4b47-a4de-8854420636c0" providerId="ADAL" clId="{E4EFA373-01A6-4D18-A0B0-E069B9B59E16}" dt="2022-07-01T15:44:43.300" v="1480" actId="1076"/>
          <ac:picMkLst>
            <pc:docMk/>
            <pc:sldMk cId="1851368547" sldId="315"/>
            <ac:picMk id="22" creationId="{1E5415ED-9027-472F-9AFD-71B2FEAAE2C3}"/>
          </ac:picMkLst>
        </pc:picChg>
        <pc:picChg chg="mod">
          <ac:chgData name="Nguyen Khanh Trung 20205133" userId="08954d5c-a997-4b47-a4de-8854420636c0" providerId="ADAL" clId="{E4EFA373-01A6-4D18-A0B0-E069B9B59E16}" dt="2022-07-01T15:44:42.018" v="1479" actId="1076"/>
          <ac:picMkLst>
            <pc:docMk/>
            <pc:sldMk cId="1851368547" sldId="315"/>
            <ac:picMk id="51" creationId="{F444E465-51A3-44D6-8870-6D9409EA18E1}"/>
          </ac:picMkLst>
        </pc:picChg>
      </pc:sldChg>
      <pc:sldChg chg="addSp modSp add mod">
        <pc:chgData name="Nguyen Khanh Trung 20205133" userId="08954d5c-a997-4b47-a4de-8854420636c0" providerId="ADAL" clId="{E4EFA373-01A6-4D18-A0B0-E069B9B59E16}" dt="2022-07-01T15:50:37.214" v="1498" actId="1076"/>
        <pc:sldMkLst>
          <pc:docMk/>
          <pc:sldMk cId="1689799302" sldId="316"/>
        </pc:sldMkLst>
        <pc:spChg chg="mod">
          <ac:chgData name="Nguyen Khanh Trung 20205133" userId="08954d5c-a997-4b47-a4de-8854420636c0" providerId="ADAL" clId="{E4EFA373-01A6-4D18-A0B0-E069B9B59E16}" dt="2022-07-01T08:43:01.794" v="1120" actId="20577"/>
          <ac:spMkLst>
            <pc:docMk/>
            <pc:sldMk cId="1689799302" sldId="316"/>
            <ac:spMk id="50" creationId="{00000000-0000-0000-0000-000000000000}"/>
          </ac:spMkLst>
        </pc:spChg>
        <pc:grpChg chg="mod">
          <ac:chgData name="Nguyen Khanh Trung 20205133" userId="08954d5c-a997-4b47-a4de-8854420636c0" providerId="ADAL" clId="{E4EFA373-01A6-4D18-A0B0-E069B9B59E16}" dt="2022-07-01T08:40:03.401" v="1083" actId="1076"/>
          <ac:grpSpMkLst>
            <pc:docMk/>
            <pc:sldMk cId="1689799302" sldId="316"/>
            <ac:grpSpMk id="671" creationId="{00000000-0000-0000-0000-000000000000}"/>
          </ac:grpSpMkLst>
        </pc:grpChg>
        <pc:picChg chg="add mod">
          <ac:chgData name="Nguyen Khanh Trung 20205133" userId="08954d5c-a997-4b47-a4de-8854420636c0" providerId="ADAL" clId="{E4EFA373-01A6-4D18-A0B0-E069B9B59E16}" dt="2022-07-01T15:47:52.723" v="1488" actId="1076"/>
          <ac:picMkLst>
            <pc:docMk/>
            <pc:sldMk cId="1689799302" sldId="316"/>
            <ac:picMk id="22" creationId="{519F0E93-19D5-40E6-8B4A-726D664B292D}"/>
          </ac:picMkLst>
        </pc:picChg>
        <pc:picChg chg="add mod">
          <ac:chgData name="Nguyen Khanh Trung 20205133" userId="08954d5c-a997-4b47-a4de-8854420636c0" providerId="ADAL" clId="{E4EFA373-01A6-4D18-A0B0-E069B9B59E16}" dt="2022-07-01T15:47:50.157" v="1487" actId="1076"/>
          <ac:picMkLst>
            <pc:docMk/>
            <pc:sldMk cId="1689799302" sldId="316"/>
            <ac:picMk id="23" creationId="{713FFA3E-DA7E-4121-83C3-C7D1681F4217}"/>
          </ac:picMkLst>
        </pc:picChg>
        <pc:picChg chg="add mod ord">
          <ac:chgData name="Nguyen Khanh Trung 20205133" userId="08954d5c-a997-4b47-a4de-8854420636c0" providerId="ADAL" clId="{E4EFA373-01A6-4D18-A0B0-E069B9B59E16}" dt="2022-07-01T15:50:37.214" v="1498" actId="1076"/>
          <ac:picMkLst>
            <pc:docMk/>
            <pc:sldMk cId="1689799302" sldId="316"/>
            <ac:picMk id="24" creationId="{ED58F108-6A86-4A7C-B8FC-76239C90882C}"/>
          </ac:picMkLst>
        </pc:picChg>
        <pc:picChg chg="mod">
          <ac:chgData name="Nguyen Khanh Trung 20205133" userId="08954d5c-a997-4b47-a4de-8854420636c0" providerId="ADAL" clId="{E4EFA373-01A6-4D18-A0B0-E069B9B59E16}" dt="2022-07-01T15:49:30.344" v="1491" actId="1076"/>
          <ac:picMkLst>
            <pc:docMk/>
            <pc:sldMk cId="1689799302" sldId="316"/>
            <ac:picMk id="51" creationId="{F444E465-51A3-44D6-8870-6D9409EA18E1}"/>
          </ac:picMkLst>
        </pc:picChg>
      </pc:sldChg>
      <pc:sldChg chg="addSp delSp modSp new mod modClrScheme chgLayout">
        <pc:chgData name="Nguyen Khanh Trung 20205133" userId="08954d5c-a997-4b47-a4de-8854420636c0" providerId="ADAL" clId="{E4EFA373-01A6-4D18-A0B0-E069B9B59E16}" dt="2022-07-01T15:30:55.292" v="1347" actId="1076"/>
        <pc:sldMkLst>
          <pc:docMk/>
          <pc:sldMk cId="207960972" sldId="323"/>
        </pc:sldMkLst>
        <pc:spChg chg="mod">
          <ac:chgData name="Nguyen Khanh Trung 20205133" userId="08954d5c-a997-4b47-a4de-8854420636c0" providerId="ADAL" clId="{E4EFA373-01A6-4D18-A0B0-E069B9B59E16}" dt="2022-07-01T15:10:04.485" v="1235" actId="1076"/>
          <ac:spMkLst>
            <pc:docMk/>
            <pc:sldMk cId="207960972" sldId="323"/>
            <ac:spMk id="2" creationId="{37B89C66-88E3-4427-AE8F-5F39CB8622B7}"/>
          </ac:spMkLst>
        </pc:spChg>
        <pc:spChg chg="del mod">
          <ac:chgData name="Nguyen Khanh Trung 20205133" userId="08954d5c-a997-4b47-a4de-8854420636c0" providerId="ADAL" clId="{E4EFA373-01A6-4D18-A0B0-E069B9B59E16}" dt="2022-07-01T15:20:50.041" v="1301" actId="478"/>
          <ac:spMkLst>
            <pc:docMk/>
            <pc:sldMk cId="207960972" sldId="323"/>
            <ac:spMk id="3" creationId="{950BB489-AB38-4155-A88E-B87BE5CB5286}"/>
          </ac:spMkLst>
        </pc:spChg>
        <pc:spChg chg="add mod">
          <ac:chgData name="Nguyen Khanh Trung 20205133" userId="08954d5c-a997-4b47-a4de-8854420636c0" providerId="ADAL" clId="{E4EFA373-01A6-4D18-A0B0-E069B9B59E16}" dt="2022-07-01T15:24:31.789" v="1325" actId="948"/>
          <ac:spMkLst>
            <pc:docMk/>
            <pc:sldMk cId="207960972" sldId="323"/>
            <ac:spMk id="4" creationId="{281676BE-EDF2-4A5F-971F-9153A3626449}"/>
          </ac:spMkLst>
        </pc:spChg>
        <pc:spChg chg="mod">
          <ac:chgData name="Nguyen Khanh Trung 20205133" userId="08954d5c-a997-4b47-a4de-8854420636c0" providerId="ADAL" clId="{E4EFA373-01A6-4D18-A0B0-E069B9B59E16}" dt="2022-07-01T15:30:45.419" v="1345" actId="207"/>
          <ac:spMkLst>
            <pc:docMk/>
            <pc:sldMk cId="207960972" sldId="323"/>
            <ac:spMk id="8" creationId="{63F3502B-8B00-46F4-A0B7-E3B5B13E315D}"/>
          </ac:spMkLst>
        </pc:spChg>
        <pc:spChg chg="mod">
          <ac:chgData name="Nguyen Khanh Trung 20205133" userId="08954d5c-a997-4b47-a4de-8854420636c0" providerId="ADAL" clId="{E4EFA373-01A6-4D18-A0B0-E069B9B59E16}" dt="2022-07-01T15:30:45.419" v="1345" actId="207"/>
          <ac:spMkLst>
            <pc:docMk/>
            <pc:sldMk cId="207960972" sldId="323"/>
            <ac:spMk id="9" creationId="{27BAE498-873E-4266-B49C-8C26A5CF371E}"/>
          </ac:spMkLst>
        </pc:spChg>
        <pc:spChg chg="mod">
          <ac:chgData name="Nguyen Khanh Trung 20205133" userId="08954d5c-a997-4b47-a4de-8854420636c0" providerId="ADAL" clId="{E4EFA373-01A6-4D18-A0B0-E069B9B59E16}" dt="2022-07-01T15:30:45.419" v="1345" actId="207"/>
          <ac:spMkLst>
            <pc:docMk/>
            <pc:sldMk cId="207960972" sldId="323"/>
            <ac:spMk id="10" creationId="{2E8A3F78-9659-43EE-A69D-9A779E67285F}"/>
          </ac:spMkLst>
        </pc:spChg>
        <pc:spChg chg="mod">
          <ac:chgData name="Nguyen Khanh Trung 20205133" userId="08954d5c-a997-4b47-a4de-8854420636c0" providerId="ADAL" clId="{E4EFA373-01A6-4D18-A0B0-E069B9B59E16}" dt="2022-07-01T15:30:45.419" v="1345" actId="207"/>
          <ac:spMkLst>
            <pc:docMk/>
            <pc:sldMk cId="207960972" sldId="323"/>
            <ac:spMk id="11" creationId="{DA4791FE-4A53-4988-A0D1-433195140AC5}"/>
          </ac:spMkLst>
        </pc:spChg>
        <pc:grpChg chg="add mod">
          <ac:chgData name="Nguyen Khanh Trung 20205133" userId="08954d5c-a997-4b47-a4de-8854420636c0" providerId="ADAL" clId="{E4EFA373-01A6-4D18-A0B0-E069B9B59E16}" dt="2022-07-01T15:30:55.292" v="1347" actId="1076"/>
          <ac:grpSpMkLst>
            <pc:docMk/>
            <pc:sldMk cId="207960972" sldId="323"/>
            <ac:grpSpMk id="7" creationId="{955EB11F-74F3-4F31-8B5D-A4D576DCF274}"/>
          </ac:grpSpMkLst>
        </pc:grpChg>
        <pc:picChg chg="add del mod">
          <ac:chgData name="Nguyen Khanh Trung 20205133" userId="08954d5c-a997-4b47-a4de-8854420636c0" providerId="ADAL" clId="{E4EFA373-01A6-4D18-A0B0-E069B9B59E16}" dt="2022-07-01T15:25:43.682" v="1333"/>
          <ac:picMkLst>
            <pc:docMk/>
            <pc:sldMk cId="207960972" sldId="323"/>
            <ac:picMk id="5" creationId="{4B31D7B1-B7C7-4694-BC06-7C8A80A6DEC6}"/>
          </ac:picMkLst>
        </pc:picChg>
        <pc:picChg chg="add del mod">
          <ac:chgData name="Nguyen Khanh Trung 20205133" userId="08954d5c-a997-4b47-a4de-8854420636c0" providerId="ADAL" clId="{E4EFA373-01A6-4D18-A0B0-E069B9B59E16}" dt="2022-07-01T15:27:50.178" v="1341" actId="478"/>
          <ac:picMkLst>
            <pc:docMk/>
            <pc:sldMk cId="207960972" sldId="323"/>
            <ac:picMk id="1026" creationId="{5EB59C98-E4E4-4A97-84E6-F838D89B198E}"/>
          </ac:picMkLst>
        </pc:picChg>
      </pc:sldChg>
      <pc:sldMasterChg chg="delSldLayout">
        <pc:chgData name="Nguyen Khanh Trung 20205133" userId="08954d5c-a997-4b47-a4de-8854420636c0" providerId="ADAL" clId="{E4EFA373-01A6-4D18-A0B0-E069B9B59E16}" dt="2022-07-01T15:08:43.895" v="1189" actId="2696"/>
        <pc:sldMasterMkLst>
          <pc:docMk/>
          <pc:sldMasterMk cId="0" sldId="2147483682"/>
        </pc:sldMasterMkLst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50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53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5:01.406" v="1122" actId="47"/>
          <pc:sldLayoutMkLst>
            <pc:docMk/>
            <pc:sldMasterMk cId="0" sldId="2147483682"/>
            <pc:sldLayoutMk cId="0" sldId="2147483654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56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57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61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67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5:01.406" v="1122" actId="47"/>
          <pc:sldLayoutMkLst>
            <pc:docMk/>
            <pc:sldMasterMk cId="0" sldId="2147483682"/>
            <pc:sldLayoutMk cId="0" sldId="2147483668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70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71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73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74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2"/>
            <pc:sldLayoutMk cId="0" sldId="2147483675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15:08:43.895" v="1189" actId="2696"/>
          <pc:sldLayoutMkLst>
            <pc:docMk/>
            <pc:sldMasterMk cId="0" sldId="2147483682"/>
            <pc:sldLayoutMk cId="0" sldId="2147483677"/>
          </pc:sldLayoutMkLst>
        </pc:sldLayoutChg>
      </pc:sldMasterChg>
      <pc:sldMasterChg chg="del delSldLayout">
        <pc:chgData name="Nguyen Khanh Trung 20205133" userId="08954d5c-a997-4b47-a4de-8854420636c0" providerId="ADAL" clId="{E4EFA373-01A6-4D18-A0B0-E069B9B59E16}" dt="2022-07-01T08:44:50.425" v="1121" actId="2696"/>
        <pc:sldMasterMkLst>
          <pc:docMk/>
          <pc:sldMasterMk cId="0" sldId="2147483683"/>
        </pc:sldMasterMkLst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3"/>
            <pc:sldLayoutMk cId="0" sldId="2147483680"/>
          </pc:sldLayoutMkLst>
        </pc:sldLayoutChg>
        <pc:sldLayoutChg chg="del">
          <pc:chgData name="Nguyen Khanh Trung 20205133" userId="08954d5c-a997-4b47-a4de-8854420636c0" providerId="ADAL" clId="{E4EFA373-01A6-4D18-A0B0-E069B9B59E16}" dt="2022-07-01T08:44:50.425" v="1121" actId="2696"/>
          <pc:sldLayoutMkLst>
            <pc:docMk/>
            <pc:sldMasterMk cId="0" sldId="2147483683"/>
            <pc:sldLayoutMk cId="0" sldId="2147483681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25.gif>
</file>

<file path=ppt/media/image26.gif>
</file>

<file path=ppt/media/image27.png>
</file>

<file path=ppt/media/image28.png>
</file>

<file path=ppt/media/image3.png>
</file>

<file path=ppt/media/image4.png>
</file>

<file path=ppt/media/image5.png>
</file>

<file path=ppt/media/image6.jpg>
</file>

<file path=ppt/media/image7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f38a612b63_1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f38a612b63_1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1710476bc4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1710476bc4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1710476bc4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1710476bc4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9728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1710476bc4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1710476bc4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44052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1710476bc4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1710476bc4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2339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1710476bc4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1710476bc4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40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1710476bc4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1710476bc4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1816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1710476bc4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1710476bc4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6942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1710476bc4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1710476bc4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02532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3166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1710476bc4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1710476bc4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45720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1173cd25692_0_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1173cd25692_0_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11710476bc4_0_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11710476bc4_0_7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173cd25692_0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173cd25692_0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173cd25692_0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173cd25692_0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05283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1710476bc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1710476bc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1710476bc4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11710476bc4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1710476b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1710476b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f38a009883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f38a009883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8854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1710476bc4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1710476bc4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1710476b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1710476b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1710476bc4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1710476bc4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5845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954800" y="1094250"/>
            <a:ext cx="3090300" cy="22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954800" y="3372150"/>
            <a:ext cx="30903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039188" y="2248863"/>
            <a:ext cx="293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subTitle" idx="1"/>
          </p:nvPr>
        </p:nvSpPr>
        <p:spPr>
          <a:xfrm>
            <a:off x="1039188" y="2902163"/>
            <a:ext cx="29394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/>
          <p:nvPr/>
        </p:nvSpPr>
        <p:spPr>
          <a:xfrm rot="10800000" flipH="1">
            <a:off x="6430825" y="2057400"/>
            <a:ext cx="3450900" cy="34509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>
            <a:off x="5497088" y="1502988"/>
            <a:ext cx="256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1"/>
          </p:nvPr>
        </p:nvSpPr>
        <p:spPr>
          <a:xfrm>
            <a:off x="5497088" y="2214663"/>
            <a:ext cx="25680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0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/>
          <p:nvPr/>
        </p:nvSpPr>
        <p:spPr>
          <a:xfrm>
            <a:off x="533426" y="-1466850"/>
            <a:ext cx="8077200" cy="80772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 txBox="1">
            <a:spLocks noGrp="1"/>
          </p:cNvSpPr>
          <p:nvPr>
            <p:ph type="title"/>
          </p:nvPr>
        </p:nvSpPr>
        <p:spPr>
          <a:xfrm>
            <a:off x="1643638" y="2112963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0"/>
          <p:cNvSpPr txBox="1">
            <a:spLocks noGrp="1"/>
          </p:cNvSpPr>
          <p:nvPr>
            <p:ph type="title" idx="2"/>
          </p:nvPr>
        </p:nvSpPr>
        <p:spPr>
          <a:xfrm>
            <a:off x="4994750" y="2112963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subTitle" idx="1"/>
          </p:nvPr>
        </p:nvSpPr>
        <p:spPr>
          <a:xfrm>
            <a:off x="4994747" y="2621735"/>
            <a:ext cx="25056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3"/>
          </p:nvPr>
        </p:nvSpPr>
        <p:spPr>
          <a:xfrm>
            <a:off x="1643813" y="2621735"/>
            <a:ext cx="25056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78" name="Google Shape;178;p20"/>
          <p:cNvGrpSpPr/>
          <p:nvPr/>
        </p:nvGrpSpPr>
        <p:grpSpPr>
          <a:xfrm>
            <a:off x="7652602" y="4829929"/>
            <a:ext cx="1163678" cy="63948"/>
            <a:chOff x="3779200" y="1371600"/>
            <a:chExt cx="1992600" cy="109500"/>
          </a:xfrm>
        </p:grpSpPr>
        <p:sp>
          <p:nvSpPr>
            <p:cNvPr id="179" name="Google Shape;179;p20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0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0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5" name="Google Shape;1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17" y="0"/>
            <a:ext cx="2441750" cy="1479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 rotWithShape="1">
          <a:blip r:embed="rId3">
            <a:alphaModFix/>
          </a:blip>
          <a:srcRect b="45764"/>
          <a:stretch/>
        </p:blipFill>
        <p:spPr>
          <a:xfrm>
            <a:off x="4417450" y="4340975"/>
            <a:ext cx="2441750" cy="8025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20"/>
          <p:cNvGrpSpPr/>
          <p:nvPr/>
        </p:nvGrpSpPr>
        <p:grpSpPr>
          <a:xfrm>
            <a:off x="7451325" y="466663"/>
            <a:ext cx="1154625" cy="430500"/>
            <a:chOff x="4042650" y="642025"/>
            <a:chExt cx="1154625" cy="430500"/>
          </a:xfrm>
        </p:grpSpPr>
        <p:sp>
          <p:nvSpPr>
            <p:cNvPr id="188" name="Google Shape;188;p20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20"/>
          <p:cNvSpPr/>
          <p:nvPr/>
        </p:nvSpPr>
        <p:spPr>
          <a:xfrm>
            <a:off x="571425" y="4173588"/>
            <a:ext cx="498000" cy="4305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28" y="-547688"/>
            <a:ext cx="3235500" cy="1960713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3"/>
          <p:cNvSpPr/>
          <p:nvPr/>
        </p:nvSpPr>
        <p:spPr>
          <a:xfrm>
            <a:off x="-261050" y="1124025"/>
            <a:ext cx="4705200" cy="47052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3"/>
          <p:cNvSpPr/>
          <p:nvPr/>
        </p:nvSpPr>
        <p:spPr>
          <a:xfrm>
            <a:off x="4699850" y="1124025"/>
            <a:ext cx="4705200" cy="47052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3" name="Google Shape;213;p23"/>
          <p:cNvPicPr preferRelativeResize="0"/>
          <p:nvPr/>
        </p:nvPicPr>
        <p:blipFill rotWithShape="1">
          <a:blip r:embed="rId3">
            <a:alphaModFix/>
          </a:blip>
          <a:srcRect b="50206"/>
          <a:stretch/>
        </p:blipFill>
        <p:spPr>
          <a:xfrm>
            <a:off x="5936725" y="4167181"/>
            <a:ext cx="3235500" cy="97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3"/>
          <p:cNvSpPr txBox="1">
            <a:spLocks noGrp="1"/>
          </p:cNvSpPr>
          <p:nvPr>
            <p:ph type="title"/>
          </p:nvPr>
        </p:nvSpPr>
        <p:spPr>
          <a:xfrm>
            <a:off x="999050" y="2522200"/>
            <a:ext cx="191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subTitle" idx="1"/>
          </p:nvPr>
        </p:nvSpPr>
        <p:spPr>
          <a:xfrm>
            <a:off x="999050" y="3049900"/>
            <a:ext cx="19155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title" idx="2"/>
          </p:nvPr>
        </p:nvSpPr>
        <p:spPr>
          <a:xfrm>
            <a:off x="3610850" y="2522225"/>
            <a:ext cx="191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7" name="Google Shape;217;p23"/>
          <p:cNvSpPr txBox="1">
            <a:spLocks noGrp="1"/>
          </p:cNvSpPr>
          <p:nvPr>
            <p:ph type="subTitle" idx="3"/>
          </p:nvPr>
        </p:nvSpPr>
        <p:spPr>
          <a:xfrm>
            <a:off x="3610850" y="3049925"/>
            <a:ext cx="19155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3"/>
          <p:cNvSpPr txBox="1">
            <a:spLocks noGrp="1"/>
          </p:cNvSpPr>
          <p:nvPr>
            <p:ph type="title" idx="4"/>
          </p:nvPr>
        </p:nvSpPr>
        <p:spPr>
          <a:xfrm>
            <a:off x="6222650" y="2522200"/>
            <a:ext cx="191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9" name="Google Shape;219;p23"/>
          <p:cNvSpPr txBox="1">
            <a:spLocks noGrp="1"/>
          </p:cNvSpPr>
          <p:nvPr>
            <p:ph type="subTitle" idx="5"/>
          </p:nvPr>
        </p:nvSpPr>
        <p:spPr>
          <a:xfrm>
            <a:off x="6222650" y="3049900"/>
            <a:ext cx="19155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title" idx="6" hasCustomPrompt="1"/>
          </p:nvPr>
        </p:nvSpPr>
        <p:spPr>
          <a:xfrm>
            <a:off x="1294400" y="1702328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1" name="Google Shape;221;p23"/>
          <p:cNvSpPr txBox="1">
            <a:spLocks noGrp="1"/>
          </p:cNvSpPr>
          <p:nvPr>
            <p:ph type="title" idx="7" hasCustomPrompt="1"/>
          </p:nvPr>
        </p:nvSpPr>
        <p:spPr>
          <a:xfrm>
            <a:off x="3906201" y="1702340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 idx="8" hasCustomPrompt="1"/>
          </p:nvPr>
        </p:nvSpPr>
        <p:spPr>
          <a:xfrm>
            <a:off x="6518002" y="1702328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3" name="Google Shape;223;p23"/>
          <p:cNvSpPr txBox="1">
            <a:spLocks noGrp="1"/>
          </p:cNvSpPr>
          <p:nvPr>
            <p:ph type="title" idx="9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"/>
          <p:cNvSpPr/>
          <p:nvPr/>
        </p:nvSpPr>
        <p:spPr>
          <a:xfrm>
            <a:off x="5152050" y="1017725"/>
            <a:ext cx="4059000" cy="40590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6"/>
          <p:cNvSpPr/>
          <p:nvPr/>
        </p:nvSpPr>
        <p:spPr>
          <a:xfrm>
            <a:off x="-695325" y="-1274025"/>
            <a:ext cx="4912200" cy="49122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6"/>
          <p:cNvSpPr/>
          <p:nvPr/>
        </p:nvSpPr>
        <p:spPr>
          <a:xfrm>
            <a:off x="535025" y="277250"/>
            <a:ext cx="8073900" cy="4589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6"/>
          <p:cNvSpPr txBox="1">
            <a:spLocks noGrp="1"/>
          </p:cNvSpPr>
          <p:nvPr>
            <p:ph type="title" idx="2"/>
          </p:nvPr>
        </p:nvSpPr>
        <p:spPr>
          <a:xfrm>
            <a:off x="927243" y="1766400"/>
            <a:ext cx="218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subTitle" idx="1"/>
          </p:nvPr>
        </p:nvSpPr>
        <p:spPr>
          <a:xfrm>
            <a:off x="927143" y="2204775"/>
            <a:ext cx="21888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title" idx="3"/>
          </p:nvPr>
        </p:nvSpPr>
        <p:spPr>
          <a:xfrm>
            <a:off x="6028057" y="1766400"/>
            <a:ext cx="218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9" name="Google Shape;259;p26"/>
          <p:cNvSpPr txBox="1">
            <a:spLocks noGrp="1"/>
          </p:cNvSpPr>
          <p:nvPr>
            <p:ph type="subTitle" idx="4"/>
          </p:nvPr>
        </p:nvSpPr>
        <p:spPr>
          <a:xfrm>
            <a:off x="6028043" y="2204775"/>
            <a:ext cx="21888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6"/>
          <p:cNvSpPr txBox="1">
            <a:spLocks noGrp="1"/>
          </p:cNvSpPr>
          <p:nvPr>
            <p:ph type="title" idx="5"/>
          </p:nvPr>
        </p:nvSpPr>
        <p:spPr>
          <a:xfrm>
            <a:off x="927243" y="3199800"/>
            <a:ext cx="218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subTitle" idx="6"/>
          </p:nvPr>
        </p:nvSpPr>
        <p:spPr>
          <a:xfrm>
            <a:off x="927143" y="3638175"/>
            <a:ext cx="21888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6"/>
          <p:cNvSpPr txBox="1">
            <a:spLocks noGrp="1"/>
          </p:cNvSpPr>
          <p:nvPr>
            <p:ph type="title" idx="7"/>
          </p:nvPr>
        </p:nvSpPr>
        <p:spPr>
          <a:xfrm>
            <a:off x="6028057" y="3199800"/>
            <a:ext cx="218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3" name="Google Shape;263;p26"/>
          <p:cNvSpPr txBox="1">
            <a:spLocks noGrp="1"/>
          </p:cNvSpPr>
          <p:nvPr>
            <p:ph type="subTitle" idx="8"/>
          </p:nvPr>
        </p:nvSpPr>
        <p:spPr>
          <a:xfrm>
            <a:off x="6028043" y="3638175"/>
            <a:ext cx="21888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26"/>
          <p:cNvSpPr/>
          <p:nvPr/>
        </p:nvSpPr>
        <p:spPr>
          <a:xfrm>
            <a:off x="8608950" y="224775"/>
            <a:ext cx="295500" cy="2553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6"/>
          <p:cNvSpPr/>
          <p:nvPr/>
        </p:nvSpPr>
        <p:spPr>
          <a:xfrm>
            <a:off x="239550" y="4663425"/>
            <a:ext cx="295500" cy="2553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0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0"/>
          <p:cNvSpPr/>
          <p:nvPr/>
        </p:nvSpPr>
        <p:spPr>
          <a:xfrm>
            <a:off x="-793775" y="-800425"/>
            <a:ext cx="2679600" cy="26796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5" name="Google Shape;3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850" y="104461"/>
            <a:ext cx="3347900" cy="2028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" name="Google Shape;336;p30"/>
          <p:cNvGrpSpPr/>
          <p:nvPr/>
        </p:nvGrpSpPr>
        <p:grpSpPr>
          <a:xfrm flipH="1">
            <a:off x="256575" y="4506113"/>
            <a:ext cx="1154625" cy="430500"/>
            <a:chOff x="4042650" y="642025"/>
            <a:chExt cx="1154625" cy="430500"/>
          </a:xfrm>
        </p:grpSpPr>
        <p:sp>
          <p:nvSpPr>
            <p:cNvPr id="337" name="Google Shape;337;p30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30"/>
          <p:cNvSpPr/>
          <p:nvPr/>
        </p:nvSpPr>
        <p:spPr>
          <a:xfrm>
            <a:off x="7091100" y="3009575"/>
            <a:ext cx="2679600" cy="26796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2"/>
          <p:cNvSpPr/>
          <p:nvPr/>
        </p:nvSpPr>
        <p:spPr>
          <a:xfrm>
            <a:off x="-793775" y="-800425"/>
            <a:ext cx="2679600" cy="26796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4" name="Google Shape;3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850" y="104461"/>
            <a:ext cx="3347900" cy="2028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32"/>
          <p:cNvGrpSpPr/>
          <p:nvPr/>
        </p:nvGrpSpPr>
        <p:grpSpPr>
          <a:xfrm flipH="1">
            <a:off x="256575" y="4506113"/>
            <a:ext cx="1154625" cy="430500"/>
            <a:chOff x="4042650" y="642025"/>
            <a:chExt cx="1154625" cy="430500"/>
          </a:xfrm>
        </p:grpSpPr>
        <p:sp>
          <p:nvSpPr>
            <p:cNvPr id="356" name="Google Shape;356;p32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8" name="Google Shape;358;p32"/>
          <p:cNvSpPr/>
          <p:nvPr/>
        </p:nvSpPr>
        <p:spPr>
          <a:xfrm>
            <a:off x="7091100" y="3009575"/>
            <a:ext cx="2679600" cy="26796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3"/>
          <p:cNvSpPr/>
          <p:nvPr/>
        </p:nvSpPr>
        <p:spPr>
          <a:xfrm>
            <a:off x="5152050" y="1017725"/>
            <a:ext cx="4059000" cy="40590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3"/>
          <p:cNvSpPr/>
          <p:nvPr/>
        </p:nvSpPr>
        <p:spPr>
          <a:xfrm>
            <a:off x="-695325" y="-1274025"/>
            <a:ext cx="4912200" cy="49122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3"/>
          <p:cNvSpPr/>
          <p:nvPr/>
        </p:nvSpPr>
        <p:spPr>
          <a:xfrm>
            <a:off x="535025" y="277250"/>
            <a:ext cx="8073900" cy="4589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3"/>
          <p:cNvSpPr/>
          <p:nvPr/>
        </p:nvSpPr>
        <p:spPr>
          <a:xfrm>
            <a:off x="8608950" y="224775"/>
            <a:ext cx="295500" cy="2553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3"/>
          <p:cNvSpPr/>
          <p:nvPr/>
        </p:nvSpPr>
        <p:spPr>
          <a:xfrm>
            <a:off x="239550" y="4663425"/>
            <a:ext cx="295500" cy="2553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title" idx="2"/>
          </p:nvPr>
        </p:nvSpPr>
        <p:spPr>
          <a:xfrm>
            <a:off x="3312000" y="1554825"/>
            <a:ext cx="201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subTitle" idx="1"/>
          </p:nvPr>
        </p:nvSpPr>
        <p:spPr>
          <a:xfrm>
            <a:off x="3312000" y="1948925"/>
            <a:ext cx="2016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title" idx="3"/>
          </p:nvPr>
        </p:nvSpPr>
        <p:spPr>
          <a:xfrm>
            <a:off x="3815400" y="3079625"/>
            <a:ext cx="201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subTitle" idx="4"/>
          </p:nvPr>
        </p:nvSpPr>
        <p:spPr>
          <a:xfrm>
            <a:off x="3815402" y="3473725"/>
            <a:ext cx="2016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17" y="117700"/>
            <a:ext cx="2441750" cy="147970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4908025" y="1597400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0208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 rot="10800000" flipH="1">
            <a:off x="-406075" y="-598225"/>
            <a:ext cx="2711400" cy="27114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3"/>
          <p:cNvSpPr/>
          <p:nvPr/>
        </p:nvSpPr>
        <p:spPr>
          <a:xfrm>
            <a:off x="849300" y="515400"/>
            <a:ext cx="7445400" cy="41127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297400" y="1352425"/>
            <a:ext cx="4319100" cy="17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527500" y="2146350"/>
            <a:ext cx="1639500" cy="841800"/>
          </a:xfrm>
          <a:prstGeom prst="rect">
            <a:avLst/>
          </a:prstGeom>
          <a:effectLst>
            <a:outerShdw blurRad="142875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97400" y="3015800"/>
            <a:ext cx="30687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5328350" y="3015800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1765267" y="783850"/>
            <a:ext cx="1160092" cy="63948"/>
            <a:chOff x="3779200" y="1371600"/>
            <a:chExt cx="1992600" cy="109500"/>
          </a:xfrm>
        </p:grpSpPr>
        <p:sp>
          <p:nvSpPr>
            <p:cNvPr id="19" name="Google Shape;19;p3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3"/>
          <p:cNvGrpSpPr/>
          <p:nvPr/>
        </p:nvGrpSpPr>
        <p:grpSpPr>
          <a:xfrm>
            <a:off x="4819925" y="4070513"/>
            <a:ext cx="4324075" cy="899525"/>
            <a:chOff x="-55375" y="2531100"/>
            <a:chExt cx="4324075" cy="899525"/>
          </a:xfrm>
        </p:grpSpPr>
        <p:sp>
          <p:nvSpPr>
            <p:cNvPr id="26" name="Google Shape;26;p3"/>
            <p:cNvSpPr/>
            <p:nvPr/>
          </p:nvSpPr>
          <p:spPr>
            <a:xfrm>
              <a:off x="88975" y="2531100"/>
              <a:ext cx="4179725" cy="723025"/>
            </a:xfrm>
            <a:custGeom>
              <a:avLst/>
              <a:gdLst/>
              <a:ahLst/>
              <a:cxnLst/>
              <a:rect l="l" t="t" r="r" b="b"/>
              <a:pathLst>
                <a:path w="167189" h="28921" fill="none" extrusionOk="0">
                  <a:moveTo>
                    <a:pt x="1" y="28921"/>
                  </a:moveTo>
                  <a:lnTo>
                    <a:pt x="23813" y="5120"/>
                  </a:lnTo>
                  <a:lnTo>
                    <a:pt x="85476" y="5120"/>
                  </a:lnTo>
                  <a:lnTo>
                    <a:pt x="90572" y="0"/>
                  </a:lnTo>
                  <a:lnTo>
                    <a:pt x="167189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-55375" y="3245775"/>
              <a:ext cx="184575" cy="184850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0" y="3691"/>
                  </a:moveTo>
                  <a:cubicBezTo>
                    <a:pt x="0" y="1655"/>
                    <a:pt x="1644" y="0"/>
                    <a:pt x="3691" y="0"/>
                  </a:cubicBezTo>
                  <a:cubicBezTo>
                    <a:pt x="5727" y="0"/>
                    <a:pt x="7382" y="1655"/>
                    <a:pt x="7382" y="3691"/>
                  </a:cubicBezTo>
                  <a:cubicBezTo>
                    <a:pt x="7382" y="5727"/>
                    <a:pt x="5727" y="7382"/>
                    <a:pt x="3691" y="7382"/>
                  </a:cubicBezTo>
                  <a:cubicBezTo>
                    <a:pt x="1644" y="7394"/>
                    <a:pt x="0" y="5751"/>
                    <a:pt x="0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3"/>
          <p:cNvGrpSpPr/>
          <p:nvPr/>
        </p:nvGrpSpPr>
        <p:grpSpPr>
          <a:xfrm flipH="1">
            <a:off x="60" y="250384"/>
            <a:ext cx="4954238" cy="886972"/>
            <a:chOff x="1358103" y="3291921"/>
            <a:chExt cx="3368397" cy="603054"/>
          </a:xfrm>
        </p:grpSpPr>
        <p:sp>
          <p:nvSpPr>
            <p:cNvPr id="29" name="Google Shape;29;p3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8339918" y="228501"/>
            <a:ext cx="534767" cy="286894"/>
            <a:chOff x="773350" y="518000"/>
            <a:chExt cx="2757950" cy="1479600"/>
          </a:xfrm>
        </p:grpSpPr>
        <p:sp>
          <p:nvSpPr>
            <p:cNvPr id="32" name="Google Shape;32;p3"/>
            <p:cNvSpPr/>
            <p:nvPr/>
          </p:nvSpPr>
          <p:spPr>
            <a:xfrm>
              <a:off x="2582700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678025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773350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title" idx="2"/>
          </p:nvPr>
        </p:nvSpPr>
        <p:spPr>
          <a:xfrm>
            <a:off x="1535050" y="3501550"/>
            <a:ext cx="27228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title" idx="3"/>
          </p:nvPr>
        </p:nvSpPr>
        <p:spPr>
          <a:xfrm>
            <a:off x="4904150" y="3501550"/>
            <a:ext cx="27228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1"/>
          </p:nvPr>
        </p:nvSpPr>
        <p:spPr>
          <a:xfrm>
            <a:off x="4904152" y="2295475"/>
            <a:ext cx="2722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4"/>
          </p:nvPr>
        </p:nvSpPr>
        <p:spPr>
          <a:xfrm>
            <a:off x="1535050" y="2295475"/>
            <a:ext cx="2722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-944225" y="-771375"/>
            <a:ext cx="5017200" cy="50172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5"/>
          <p:cNvSpPr/>
          <p:nvPr/>
        </p:nvSpPr>
        <p:spPr>
          <a:xfrm>
            <a:off x="6250675" y="2068287"/>
            <a:ext cx="3603600" cy="36036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8423988" y="859361"/>
            <a:ext cx="400800" cy="3624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312288" y="4468061"/>
            <a:ext cx="400800" cy="3624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55;p5"/>
          <p:cNvGrpSpPr/>
          <p:nvPr/>
        </p:nvGrpSpPr>
        <p:grpSpPr>
          <a:xfrm rot="-5400000">
            <a:off x="-816695" y="997044"/>
            <a:ext cx="2428951" cy="434862"/>
            <a:chOff x="1358103" y="3291921"/>
            <a:chExt cx="3368397" cy="603054"/>
          </a:xfrm>
        </p:grpSpPr>
        <p:sp>
          <p:nvSpPr>
            <p:cNvPr id="56" name="Google Shape;56;p5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" name="Google Shape;58;p5"/>
          <p:cNvPicPr preferRelativeResize="0"/>
          <p:nvPr/>
        </p:nvPicPr>
        <p:blipFill rotWithShape="1">
          <a:blip r:embed="rId3">
            <a:alphaModFix/>
          </a:blip>
          <a:srcRect b="33936"/>
          <a:stretch/>
        </p:blipFill>
        <p:spPr>
          <a:xfrm>
            <a:off x="5796100" y="3803150"/>
            <a:ext cx="3347900" cy="1340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5"/>
          <p:cNvPicPr preferRelativeResize="0"/>
          <p:nvPr/>
        </p:nvPicPr>
        <p:blipFill rotWithShape="1">
          <a:blip r:embed="rId3">
            <a:alphaModFix/>
          </a:blip>
          <a:srcRect l="63921"/>
          <a:stretch/>
        </p:blipFill>
        <p:spPr>
          <a:xfrm>
            <a:off x="0" y="2545350"/>
            <a:ext cx="1207900" cy="202887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5"/>
          <p:cNvSpPr/>
          <p:nvPr/>
        </p:nvSpPr>
        <p:spPr>
          <a:xfrm>
            <a:off x="8423988" y="322506"/>
            <a:ext cx="400800" cy="3624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3" name="Google Shape;63;p6"/>
          <p:cNvGrpSpPr/>
          <p:nvPr/>
        </p:nvGrpSpPr>
        <p:grpSpPr>
          <a:xfrm>
            <a:off x="250792" y="240925"/>
            <a:ext cx="1160092" cy="63948"/>
            <a:chOff x="3779200" y="1371600"/>
            <a:chExt cx="1992600" cy="109500"/>
          </a:xfrm>
        </p:grpSpPr>
        <p:sp>
          <p:nvSpPr>
            <p:cNvPr id="64" name="Google Shape;64;p6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6"/>
          <p:cNvGrpSpPr/>
          <p:nvPr/>
        </p:nvGrpSpPr>
        <p:grpSpPr>
          <a:xfrm>
            <a:off x="6715155" y="4604094"/>
            <a:ext cx="2428951" cy="434862"/>
            <a:chOff x="1358103" y="3291921"/>
            <a:chExt cx="3368397" cy="603054"/>
          </a:xfrm>
        </p:grpSpPr>
        <p:sp>
          <p:nvSpPr>
            <p:cNvPr id="71" name="Google Shape;71;p6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3"/>
          <p:cNvSpPr txBox="1">
            <a:spLocks noGrp="1"/>
          </p:cNvSpPr>
          <p:nvPr>
            <p:ph type="title"/>
          </p:nvPr>
        </p:nvSpPr>
        <p:spPr>
          <a:xfrm>
            <a:off x="2115300" y="1852463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"/>
          </p:nvPr>
        </p:nvSpPr>
        <p:spPr>
          <a:xfrm>
            <a:off x="2115300" y="2340710"/>
            <a:ext cx="2179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2"/>
          </p:nvPr>
        </p:nvSpPr>
        <p:spPr>
          <a:xfrm>
            <a:off x="2115300" y="3155643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3"/>
          </p:nvPr>
        </p:nvSpPr>
        <p:spPr>
          <a:xfrm>
            <a:off x="2115300" y="3643890"/>
            <a:ext cx="2179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4"/>
          </p:nvPr>
        </p:nvSpPr>
        <p:spPr>
          <a:xfrm>
            <a:off x="5752775" y="1852463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5"/>
          </p:nvPr>
        </p:nvSpPr>
        <p:spPr>
          <a:xfrm>
            <a:off x="5752775" y="2340710"/>
            <a:ext cx="2179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6"/>
          </p:nvPr>
        </p:nvSpPr>
        <p:spPr>
          <a:xfrm>
            <a:off x="5752779" y="3155643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7"/>
          </p:nvPr>
        </p:nvSpPr>
        <p:spPr>
          <a:xfrm>
            <a:off x="5752775" y="3643890"/>
            <a:ext cx="2179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8" hasCustomPrompt="1"/>
          </p:nvPr>
        </p:nvSpPr>
        <p:spPr>
          <a:xfrm>
            <a:off x="1212025" y="2135238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9" hasCustomPrompt="1"/>
          </p:nvPr>
        </p:nvSpPr>
        <p:spPr>
          <a:xfrm>
            <a:off x="1212025" y="3456313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49500" y="2135238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49500" y="3456313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15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4"/>
          <p:cNvSpPr txBox="1">
            <a:spLocks noGrp="1"/>
          </p:cNvSpPr>
          <p:nvPr>
            <p:ph type="title"/>
          </p:nvPr>
        </p:nvSpPr>
        <p:spPr>
          <a:xfrm>
            <a:off x="4360800" y="1227300"/>
            <a:ext cx="407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>
            <a:off x="4360800" y="2069100"/>
            <a:ext cx="40701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14"/>
          <p:cNvPicPr preferRelativeResize="0"/>
          <p:nvPr/>
        </p:nvPicPr>
        <p:blipFill rotWithShape="1">
          <a:blip r:embed="rId3">
            <a:alphaModFix/>
          </a:blip>
          <a:srcRect b="47712"/>
          <a:stretch/>
        </p:blipFill>
        <p:spPr>
          <a:xfrm>
            <a:off x="3489225" y="4122300"/>
            <a:ext cx="3222850" cy="102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 rotWithShape="1">
          <a:blip r:embed="rId3">
            <a:alphaModFix/>
          </a:blip>
          <a:srcRect t="47712"/>
          <a:stretch/>
        </p:blipFill>
        <p:spPr>
          <a:xfrm>
            <a:off x="5977075" y="0"/>
            <a:ext cx="3222850" cy="102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713100" y="1211300"/>
            <a:ext cx="3661500" cy="18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1"/>
          </p:nvPr>
        </p:nvSpPr>
        <p:spPr>
          <a:xfrm>
            <a:off x="713100" y="3772800"/>
            <a:ext cx="36615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52" y="0"/>
            <a:ext cx="3130200" cy="189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6"/>
          <p:cNvSpPr/>
          <p:nvPr/>
        </p:nvSpPr>
        <p:spPr>
          <a:xfrm>
            <a:off x="6314175" y="122925"/>
            <a:ext cx="3130200" cy="31302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/>
          <p:nvPr/>
        </p:nvSpPr>
        <p:spPr>
          <a:xfrm rot="10800000" flipH="1">
            <a:off x="6579400" y="-1048150"/>
            <a:ext cx="3308400" cy="33084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7"/>
          <p:cNvSpPr/>
          <p:nvPr/>
        </p:nvSpPr>
        <p:spPr>
          <a:xfrm>
            <a:off x="1597000" y="1616600"/>
            <a:ext cx="4982400" cy="49824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842475" y="968900"/>
            <a:ext cx="350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842475" y="1659400"/>
            <a:ext cx="3506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7"/>
          <p:cNvSpPr/>
          <p:nvPr/>
        </p:nvSpPr>
        <p:spPr>
          <a:xfrm>
            <a:off x="7670175" y="374000"/>
            <a:ext cx="513300" cy="4641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8345300" y="374000"/>
            <a:ext cx="513300" cy="4641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" name="Google Shape;157;p17"/>
          <p:cNvGrpSpPr/>
          <p:nvPr/>
        </p:nvGrpSpPr>
        <p:grpSpPr>
          <a:xfrm>
            <a:off x="5593730" y="574087"/>
            <a:ext cx="1160092" cy="63948"/>
            <a:chOff x="3779200" y="1371600"/>
            <a:chExt cx="1992600" cy="109500"/>
          </a:xfrm>
        </p:grpSpPr>
        <p:sp>
          <p:nvSpPr>
            <p:cNvPr id="158" name="Google Shape;158;p17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4" name="Google Shape;164;p17"/>
          <p:cNvPicPr preferRelativeResize="0"/>
          <p:nvPr/>
        </p:nvPicPr>
        <p:blipFill rotWithShape="1">
          <a:blip r:embed="rId3">
            <a:alphaModFix/>
          </a:blip>
          <a:srcRect b="33936"/>
          <a:stretch/>
        </p:blipFill>
        <p:spPr>
          <a:xfrm>
            <a:off x="108675" y="3803150"/>
            <a:ext cx="3347900" cy="134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●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○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■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●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○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■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●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○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■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8" r:id="rId5"/>
    <p:sldLayoutId id="2147483659" r:id="rId6"/>
    <p:sldLayoutId id="2147483660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9" r:id="rId13"/>
    <p:sldLayoutId id="2147483672" r:id="rId14"/>
    <p:sldLayoutId id="2147483676" r:id="rId15"/>
    <p:sldLayoutId id="2147483678" r:id="rId16"/>
    <p:sldLayoutId id="2147483679" r:id="rId17"/>
    <p:sldLayoutId id="2147483683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lnO6sHJYUJMynVeQyGvJk4iVED9LwvqxZc6vz3qiFDk/copy#gid=333633793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5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lnO6sHJYUJMynVeQyGvJk4iVED9LwvqxZc6vz3qiFDk/copy#gid=333633793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6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7"/>
          <p:cNvSpPr/>
          <p:nvPr/>
        </p:nvSpPr>
        <p:spPr>
          <a:xfrm rot="10800000" flipH="1">
            <a:off x="4157408" y="229225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7"/>
          <p:cNvSpPr/>
          <p:nvPr/>
        </p:nvSpPr>
        <p:spPr>
          <a:xfrm>
            <a:off x="301550" y="229225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7"/>
          <p:cNvSpPr txBox="1">
            <a:spLocks noGrp="1"/>
          </p:cNvSpPr>
          <p:nvPr>
            <p:ph type="ctrTitle"/>
          </p:nvPr>
        </p:nvSpPr>
        <p:spPr>
          <a:xfrm>
            <a:off x="4104992" y="1218550"/>
            <a:ext cx="5039008" cy="15366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Route Planning</a:t>
            </a:r>
            <a:endParaRPr sz="4000" b="0" dirty="0"/>
          </a:p>
        </p:txBody>
      </p:sp>
      <p:sp>
        <p:nvSpPr>
          <p:cNvPr id="378" name="Google Shape;378;p37"/>
          <p:cNvSpPr txBox="1">
            <a:spLocks noGrp="1"/>
          </p:cNvSpPr>
          <p:nvPr>
            <p:ph type="subTitle" idx="1"/>
          </p:nvPr>
        </p:nvSpPr>
        <p:spPr>
          <a:xfrm>
            <a:off x="4712377" y="2765363"/>
            <a:ext cx="3937714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With Different Search Algorithms</a:t>
            </a:r>
            <a:endParaRPr dirty="0"/>
          </a:p>
        </p:txBody>
      </p:sp>
      <p:pic>
        <p:nvPicPr>
          <p:cNvPr id="379" name="Google Shape;379;p37"/>
          <p:cNvPicPr preferRelativeResize="0"/>
          <p:nvPr/>
        </p:nvPicPr>
        <p:blipFill rotWithShape="1">
          <a:blip r:embed="rId3">
            <a:alphaModFix/>
          </a:blip>
          <a:srcRect t="73240"/>
          <a:stretch/>
        </p:blipFill>
        <p:spPr>
          <a:xfrm>
            <a:off x="101954" y="3372150"/>
            <a:ext cx="4255050" cy="1148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4117" y="-259000"/>
            <a:ext cx="2441750" cy="1479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616" y="3536755"/>
            <a:ext cx="2441750" cy="1479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2" name="Google Shape;382;p37"/>
          <p:cNvGrpSpPr/>
          <p:nvPr/>
        </p:nvGrpSpPr>
        <p:grpSpPr>
          <a:xfrm>
            <a:off x="3663700" y="4429725"/>
            <a:ext cx="3765075" cy="484600"/>
            <a:chOff x="198225" y="4390550"/>
            <a:chExt cx="3765075" cy="484600"/>
          </a:xfrm>
        </p:grpSpPr>
        <p:sp>
          <p:nvSpPr>
            <p:cNvPr id="383" name="Google Shape;383;p37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7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37"/>
          <p:cNvGrpSpPr/>
          <p:nvPr/>
        </p:nvGrpSpPr>
        <p:grpSpPr>
          <a:xfrm>
            <a:off x="5716150" y="279150"/>
            <a:ext cx="3427850" cy="639375"/>
            <a:chOff x="1298650" y="3255600"/>
            <a:chExt cx="3427850" cy="639375"/>
          </a:xfrm>
        </p:grpSpPr>
        <p:sp>
          <p:nvSpPr>
            <p:cNvPr id="386" name="Google Shape;386;p37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7"/>
            <p:cNvSpPr/>
            <p:nvPr/>
          </p:nvSpPr>
          <p:spPr>
            <a:xfrm>
              <a:off x="1298650" y="3255600"/>
              <a:ext cx="184575" cy="184850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036" y="914880"/>
            <a:ext cx="3595188" cy="2396792"/>
          </a:xfrm>
          <a:prstGeom prst="rect">
            <a:avLst/>
          </a:prstGeom>
          <a:effectLst>
            <a:glow rad="101600">
              <a:schemeClr val="accent3">
                <a:alpha val="60000"/>
              </a:schemeClr>
            </a:glow>
            <a:softEdge rad="1270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3"/>
          <p:cNvSpPr txBox="1">
            <a:spLocks noGrp="1"/>
          </p:cNvSpPr>
          <p:nvPr>
            <p:ph type="title"/>
          </p:nvPr>
        </p:nvSpPr>
        <p:spPr>
          <a:xfrm>
            <a:off x="528623" y="715031"/>
            <a:ext cx="3661500" cy="779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Input Data</a:t>
            </a:r>
            <a:endParaRPr dirty="0"/>
          </a:p>
        </p:txBody>
      </p:sp>
      <p:sp>
        <p:nvSpPr>
          <p:cNvPr id="477" name="Google Shape;477;p43"/>
          <p:cNvSpPr txBox="1">
            <a:spLocks noGrp="1"/>
          </p:cNvSpPr>
          <p:nvPr>
            <p:ph type="subTitle" idx="1"/>
          </p:nvPr>
        </p:nvSpPr>
        <p:spPr>
          <a:xfrm>
            <a:off x="362639" y="3168169"/>
            <a:ext cx="4276106" cy="11661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5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City Map (Coordinates, Adjacency, Distances)</a:t>
            </a:r>
          </a:p>
          <a:p>
            <a:pPr marL="285750" indent="-285750">
              <a:lnSpc>
                <a:spcPct val="150000"/>
              </a:lnSpc>
              <a:spcAft>
                <a:spcPts val="125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Heuristic Distance Between Cities</a:t>
            </a:r>
          </a:p>
        </p:txBody>
      </p:sp>
      <p:grpSp>
        <p:nvGrpSpPr>
          <p:cNvPr id="478" name="Google Shape;478;p43"/>
          <p:cNvGrpSpPr/>
          <p:nvPr/>
        </p:nvGrpSpPr>
        <p:grpSpPr>
          <a:xfrm>
            <a:off x="-20941" y="2210001"/>
            <a:ext cx="3765075" cy="484600"/>
            <a:chOff x="198225" y="4390550"/>
            <a:chExt cx="3765075" cy="484600"/>
          </a:xfrm>
        </p:grpSpPr>
        <p:sp>
          <p:nvSpPr>
            <p:cNvPr id="479" name="Google Shape;479;p43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3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43"/>
          <p:cNvGrpSpPr/>
          <p:nvPr/>
        </p:nvGrpSpPr>
        <p:grpSpPr>
          <a:xfrm>
            <a:off x="362639" y="4900167"/>
            <a:ext cx="1163678" cy="63948"/>
            <a:chOff x="3779200" y="1371600"/>
            <a:chExt cx="1992600" cy="109500"/>
          </a:xfrm>
        </p:grpSpPr>
        <p:sp>
          <p:nvSpPr>
            <p:cNvPr id="485" name="Google Shape;485;p43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3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3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3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3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3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601" y="2134897"/>
            <a:ext cx="3553833" cy="2665375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63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827" y="391799"/>
            <a:ext cx="1581371" cy="1619476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63500"/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1" name="Google Shape;721;p52"/>
          <p:cNvPicPr preferRelativeResize="0"/>
          <p:nvPr/>
        </p:nvPicPr>
        <p:blipFill>
          <a:blip r:embed="rId3"/>
          <a:srcRect/>
          <a:stretch/>
        </p:blipFill>
        <p:spPr>
          <a:xfrm>
            <a:off x="3887682" y="1371600"/>
            <a:ext cx="4567205" cy="28093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2" name="Google Shape;722;p52"/>
          <p:cNvGrpSpPr/>
          <p:nvPr/>
        </p:nvGrpSpPr>
        <p:grpSpPr>
          <a:xfrm>
            <a:off x="3733346" y="1225178"/>
            <a:ext cx="4896644" cy="3711298"/>
            <a:chOff x="713409" y="1097136"/>
            <a:chExt cx="3891167" cy="2949220"/>
          </a:xfrm>
        </p:grpSpPr>
        <p:sp>
          <p:nvSpPr>
            <p:cNvPr id="723" name="Google Shape;723;p52"/>
            <p:cNvSpPr/>
            <p:nvPr/>
          </p:nvSpPr>
          <p:spPr>
            <a:xfrm>
              <a:off x="2243875" y="3527623"/>
              <a:ext cx="830099" cy="518714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2"/>
            <p:cNvSpPr/>
            <p:nvPr/>
          </p:nvSpPr>
          <p:spPr>
            <a:xfrm>
              <a:off x="2006583" y="4003807"/>
              <a:ext cx="1305742" cy="42548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2"/>
            <p:cNvSpPr/>
            <p:nvPr/>
          </p:nvSpPr>
          <p:spPr>
            <a:xfrm>
              <a:off x="713409" y="1097136"/>
              <a:ext cx="3891167" cy="2465736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" name="Google Shape;726;p52"/>
          <p:cNvGrpSpPr/>
          <p:nvPr/>
        </p:nvGrpSpPr>
        <p:grpSpPr>
          <a:xfrm>
            <a:off x="514008" y="566396"/>
            <a:ext cx="4163361" cy="2376767"/>
            <a:chOff x="713100" y="1597775"/>
            <a:chExt cx="5712625" cy="3217500"/>
          </a:xfrm>
        </p:grpSpPr>
        <p:sp>
          <p:nvSpPr>
            <p:cNvPr id="727" name="Google Shape;727;p52"/>
            <p:cNvSpPr/>
            <p:nvPr/>
          </p:nvSpPr>
          <p:spPr>
            <a:xfrm>
              <a:off x="713100" y="15977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2"/>
            <p:cNvSpPr/>
            <p:nvPr/>
          </p:nvSpPr>
          <p:spPr>
            <a:xfrm>
              <a:off x="851725" y="17363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" name="Google Shape;729;p52"/>
          <p:cNvSpPr txBox="1">
            <a:spLocks noGrp="1"/>
          </p:cNvSpPr>
          <p:nvPr>
            <p:ph type="title"/>
          </p:nvPr>
        </p:nvSpPr>
        <p:spPr>
          <a:xfrm>
            <a:off x="842475" y="968900"/>
            <a:ext cx="350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</a:t>
            </a:r>
            <a:r>
              <a:rPr lang="en-US" dirty="0"/>
              <a:t>SON</a:t>
            </a:r>
            <a:r>
              <a:rPr lang="en" dirty="0"/>
              <a:t> Files</a:t>
            </a:r>
            <a:endParaRPr dirty="0"/>
          </a:p>
        </p:txBody>
      </p:sp>
      <p:sp>
        <p:nvSpPr>
          <p:cNvPr id="730" name="Google Shape;730;p52"/>
          <p:cNvSpPr txBox="1">
            <a:spLocks noGrp="1"/>
          </p:cNvSpPr>
          <p:nvPr>
            <p:ph type="subTitle" idx="1"/>
          </p:nvPr>
        </p:nvSpPr>
        <p:spPr>
          <a:xfrm>
            <a:off x="842475" y="1574931"/>
            <a:ext cx="3506400" cy="10971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City Map: </a:t>
            </a:r>
            <a:r>
              <a:rPr lang="en-US" dirty="0" err="1"/>
              <a:t>Neighbor.json</a:t>
            </a:r>
            <a:endParaRPr lang="en-US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Heuristic Distance: </a:t>
            </a:r>
            <a:r>
              <a:rPr lang="en-US" dirty="0" err="1"/>
              <a:t>Sld.json</a:t>
            </a:r>
            <a:endParaRPr lang="en-US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Format: Nested Dictionary</a:t>
            </a:r>
            <a:endParaRPr dirty="0"/>
          </a:p>
        </p:txBody>
      </p:sp>
      <p:sp>
        <p:nvSpPr>
          <p:cNvPr id="731" name="Google Shape;731;p52"/>
          <p:cNvSpPr/>
          <p:nvPr/>
        </p:nvSpPr>
        <p:spPr>
          <a:xfrm>
            <a:off x="2755275" y="3764050"/>
            <a:ext cx="513300" cy="4641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" name="Google Shape;732;p52"/>
          <p:cNvGrpSpPr/>
          <p:nvPr/>
        </p:nvGrpSpPr>
        <p:grpSpPr>
          <a:xfrm flipH="1">
            <a:off x="-5" y="3262424"/>
            <a:ext cx="2947684" cy="527672"/>
            <a:chOff x="1358103" y="3291921"/>
            <a:chExt cx="3368397" cy="603054"/>
          </a:xfrm>
        </p:grpSpPr>
        <p:sp>
          <p:nvSpPr>
            <p:cNvPr id="733" name="Google Shape;733;p52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2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1" name="Google Shape;721;p52"/>
          <p:cNvPicPr preferRelativeResize="0"/>
          <p:nvPr/>
        </p:nvPicPr>
        <p:blipFill>
          <a:blip r:embed="rId3"/>
          <a:srcRect/>
          <a:stretch/>
        </p:blipFill>
        <p:spPr>
          <a:xfrm>
            <a:off x="3902808" y="1360737"/>
            <a:ext cx="4557548" cy="28138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2" name="Google Shape;722;p52"/>
          <p:cNvGrpSpPr/>
          <p:nvPr/>
        </p:nvGrpSpPr>
        <p:grpSpPr>
          <a:xfrm>
            <a:off x="3733346" y="1225178"/>
            <a:ext cx="4896644" cy="3711298"/>
            <a:chOff x="713409" y="1097136"/>
            <a:chExt cx="3891167" cy="2949220"/>
          </a:xfrm>
        </p:grpSpPr>
        <p:sp>
          <p:nvSpPr>
            <p:cNvPr id="723" name="Google Shape;723;p52"/>
            <p:cNvSpPr/>
            <p:nvPr/>
          </p:nvSpPr>
          <p:spPr>
            <a:xfrm>
              <a:off x="2243875" y="3527623"/>
              <a:ext cx="830099" cy="518714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2"/>
            <p:cNvSpPr/>
            <p:nvPr/>
          </p:nvSpPr>
          <p:spPr>
            <a:xfrm>
              <a:off x="2006583" y="4003807"/>
              <a:ext cx="1305742" cy="42548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2"/>
            <p:cNvSpPr/>
            <p:nvPr/>
          </p:nvSpPr>
          <p:spPr>
            <a:xfrm>
              <a:off x="713409" y="1097136"/>
              <a:ext cx="3891167" cy="2465736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" name="Google Shape;726;p52"/>
          <p:cNvGrpSpPr/>
          <p:nvPr/>
        </p:nvGrpSpPr>
        <p:grpSpPr>
          <a:xfrm>
            <a:off x="514008" y="566396"/>
            <a:ext cx="4163361" cy="2376767"/>
            <a:chOff x="713100" y="1597775"/>
            <a:chExt cx="5712625" cy="3217500"/>
          </a:xfrm>
        </p:grpSpPr>
        <p:sp>
          <p:nvSpPr>
            <p:cNvPr id="727" name="Google Shape;727;p52"/>
            <p:cNvSpPr/>
            <p:nvPr/>
          </p:nvSpPr>
          <p:spPr>
            <a:xfrm>
              <a:off x="713100" y="15977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2"/>
            <p:cNvSpPr/>
            <p:nvPr/>
          </p:nvSpPr>
          <p:spPr>
            <a:xfrm>
              <a:off x="851725" y="17363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" name="Google Shape;729;p52"/>
          <p:cNvSpPr txBox="1">
            <a:spLocks noGrp="1"/>
          </p:cNvSpPr>
          <p:nvPr>
            <p:ph type="title"/>
          </p:nvPr>
        </p:nvSpPr>
        <p:spPr>
          <a:xfrm>
            <a:off x="842475" y="968900"/>
            <a:ext cx="350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CSV </a:t>
            </a:r>
            <a:r>
              <a:rPr lang="en" dirty="0"/>
              <a:t>Files</a:t>
            </a:r>
            <a:endParaRPr dirty="0"/>
          </a:p>
        </p:txBody>
      </p:sp>
      <p:sp>
        <p:nvSpPr>
          <p:cNvPr id="730" name="Google Shape;730;p52"/>
          <p:cNvSpPr txBox="1">
            <a:spLocks noGrp="1"/>
          </p:cNvSpPr>
          <p:nvPr>
            <p:ph type="subTitle" idx="1"/>
          </p:nvPr>
        </p:nvSpPr>
        <p:spPr>
          <a:xfrm>
            <a:off x="842475" y="1574931"/>
            <a:ext cx="3506400" cy="10971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City Coordinate: city_coordinate.csv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Map Edges: neighbor.csv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Format: Data Sheet</a:t>
            </a:r>
            <a:endParaRPr dirty="0"/>
          </a:p>
        </p:txBody>
      </p:sp>
      <p:sp>
        <p:nvSpPr>
          <p:cNvPr id="731" name="Google Shape;731;p52"/>
          <p:cNvSpPr/>
          <p:nvPr/>
        </p:nvSpPr>
        <p:spPr>
          <a:xfrm>
            <a:off x="2755275" y="3764050"/>
            <a:ext cx="513300" cy="4641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" name="Google Shape;732;p52"/>
          <p:cNvGrpSpPr/>
          <p:nvPr/>
        </p:nvGrpSpPr>
        <p:grpSpPr>
          <a:xfrm flipH="1">
            <a:off x="-5" y="3262424"/>
            <a:ext cx="2947684" cy="527672"/>
            <a:chOff x="1358103" y="3291921"/>
            <a:chExt cx="3368397" cy="603054"/>
          </a:xfrm>
        </p:grpSpPr>
        <p:sp>
          <p:nvSpPr>
            <p:cNvPr id="733" name="Google Shape;733;p52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2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70842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1" name="Google Shape;671;p51"/>
          <p:cNvGrpSpPr/>
          <p:nvPr/>
        </p:nvGrpSpPr>
        <p:grpSpPr>
          <a:xfrm>
            <a:off x="264732" y="1285785"/>
            <a:ext cx="4615396" cy="3555752"/>
            <a:chOff x="708929" y="1520418"/>
            <a:chExt cx="2491553" cy="2675279"/>
          </a:xfrm>
        </p:grpSpPr>
        <p:sp>
          <p:nvSpPr>
            <p:cNvPr id="672" name="Google Shape;672;p51"/>
            <p:cNvSpPr/>
            <p:nvPr/>
          </p:nvSpPr>
          <p:spPr>
            <a:xfrm>
              <a:off x="708929" y="152041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773482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51"/>
          <p:cNvSpPr txBox="1">
            <a:spLocks noGrp="1"/>
          </p:cNvSpPr>
          <p:nvPr>
            <p:ph type="title" idx="6"/>
          </p:nvPr>
        </p:nvSpPr>
        <p:spPr>
          <a:xfrm>
            <a:off x="1810696" y="1511636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UCS</a:t>
            </a:r>
            <a:endParaRPr dirty="0"/>
          </a:p>
        </p:txBody>
      </p:sp>
      <p:sp>
        <p:nvSpPr>
          <p:cNvPr id="689" name="Google Shape;689;p51"/>
          <p:cNvSpPr txBox="1">
            <a:spLocks noGrp="1"/>
          </p:cNvSpPr>
          <p:nvPr>
            <p:ph type="title" idx="9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Algorithm: UCS</a:t>
            </a:r>
            <a:endParaRPr dirty="0"/>
          </a:p>
        </p:txBody>
      </p:sp>
      <p:grpSp>
        <p:nvGrpSpPr>
          <p:cNvPr id="690" name="Google Shape;690;p51"/>
          <p:cNvGrpSpPr/>
          <p:nvPr/>
        </p:nvGrpSpPr>
        <p:grpSpPr>
          <a:xfrm>
            <a:off x="1833186" y="2224430"/>
            <a:ext cx="1160092" cy="63948"/>
            <a:chOff x="3779200" y="1371600"/>
            <a:chExt cx="1992600" cy="109500"/>
          </a:xfrm>
        </p:grpSpPr>
        <p:sp>
          <p:nvSpPr>
            <p:cNvPr id="691" name="Google Shape;691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51"/>
          <p:cNvGrpSpPr/>
          <p:nvPr/>
        </p:nvGrpSpPr>
        <p:grpSpPr>
          <a:xfrm rot="10800000" flipH="1">
            <a:off x="6196320" y="539386"/>
            <a:ext cx="2947684" cy="527672"/>
            <a:chOff x="1358103" y="3291921"/>
            <a:chExt cx="3368397" cy="603054"/>
          </a:xfrm>
        </p:grpSpPr>
        <p:sp>
          <p:nvSpPr>
            <p:cNvPr id="712" name="Google Shape;712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51"/>
          <p:cNvGrpSpPr/>
          <p:nvPr/>
        </p:nvGrpSpPr>
        <p:grpSpPr>
          <a:xfrm flipH="1">
            <a:off x="-5" y="539386"/>
            <a:ext cx="2947684" cy="527672"/>
            <a:chOff x="1358103" y="3291921"/>
            <a:chExt cx="3368397" cy="603054"/>
          </a:xfrm>
        </p:grpSpPr>
        <p:sp>
          <p:nvSpPr>
            <p:cNvPr id="715" name="Google Shape;715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685;p51"/>
          <p:cNvSpPr txBox="1">
            <a:spLocks noGrp="1"/>
          </p:cNvSpPr>
          <p:nvPr>
            <p:ph type="subTitle" idx="3"/>
          </p:nvPr>
        </p:nvSpPr>
        <p:spPr>
          <a:xfrm>
            <a:off x="719999" y="2617156"/>
            <a:ext cx="3785740" cy="1986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fringe is implemented as a Priority Queue.</a:t>
            </a:r>
          </a:p>
          <a:p>
            <a:pPr marL="285750" lvl="0" indent="-285750"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Each node generated is stored in a tuple of the form: </a:t>
            </a:r>
            <a:r>
              <a:rPr lang="en-US" sz="1800" i="1" dirty="0"/>
              <a:t>(cost, path).</a:t>
            </a:r>
            <a:endParaRPr sz="1800" i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729A816-D9A8-401D-A709-DA1C28CEF592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4986021" y="1067058"/>
            <a:ext cx="4088577" cy="3997720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444E465-51A3-44D6-8870-6D9409EA18E1}"/>
              </a:ext>
            </a:extLst>
          </p:cNvPr>
          <p:cNvPicPr/>
          <p:nvPr/>
        </p:nvPicPr>
        <p:blipFill>
          <a:blip r:embed="rId4"/>
          <a:srcRect/>
          <a:stretch/>
        </p:blipFill>
        <p:spPr>
          <a:xfrm>
            <a:off x="5215816" y="1665430"/>
            <a:ext cx="3539656" cy="1903451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4220591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17C90DB1-8439-4A1B-AA50-AE8D350FC737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5107250" y="1702257"/>
            <a:ext cx="3950501" cy="2483848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  <p:grpSp>
        <p:nvGrpSpPr>
          <p:cNvPr id="671" name="Google Shape;671;p51"/>
          <p:cNvGrpSpPr/>
          <p:nvPr/>
        </p:nvGrpSpPr>
        <p:grpSpPr>
          <a:xfrm>
            <a:off x="264732" y="1285785"/>
            <a:ext cx="4615396" cy="3555752"/>
            <a:chOff x="708929" y="1520418"/>
            <a:chExt cx="2491553" cy="2675279"/>
          </a:xfrm>
        </p:grpSpPr>
        <p:sp>
          <p:nvSpPr>
            <p:cNvPr id="672" name="Google Shape;672;p51"/>
            <p:cNvSpPr/>
            <p:nvPr/>
          </p:nvSpPr>
          <p:spPr>
            <a:xfrm>
              <a:off x="708929" y="152041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773482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51"/>
          <p:cNvSpPr txBox="1">
            <a:spLocks noGrp="1"/>
          </p:cNvSpPr>
          <p:nvPr>
            <p:ph type="title" idx="6"/>
          </p:nvPr>
        </p:nvSpPr>
        <p:spPr>
          <a:xfrm>
            <a:off x="1810696" y="1511636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GBFS</a:t>
            </a:r>
            <a:endParaRPr dirty="0"/>
          </a:p>
        </p:txBody>
      </p:sp>
      <p:sp>
        <p:nvSpPr>
          <p:cNvPr id="689" name="Google Shape;689;p51"/>
          <p:cNvSpPr txBox="1">
            <a:spLocks noGrp="1"/>
          </p:cNvSpPr>
          <p:nvPr>
            <p:ph type="title" idx="9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Algorithm: GBFS</a:t>
            </a:r>
            <a:endParaRPr dirty="0"/>
          </a:p>
        </p:txBody>
      </p:sp>
      <p:grpSp>
        <p:nvGrpSpPr>
          <p:cNvPr id="690" name="Google Shape;690;p51"/>
          <p:cNvGrpSpPr/>
          <p:nvPr/>
        </p:nvGrpSpPr>
        <p:grpSpPr>
          <a:xfrm>
            <a:off x="1833186" y="2224430"/>
            <a:ext cx="1160092" cy="63948"/>
            <a:chOff x="3779200" y="1371600"/>
            <a:chExt cx="1992600" cy="109500"/>
          </a:xfrm>
        </p:grpSpPr>
        <p:sp>
          <p:nvSpPr>
            <p:cNvPr id="691" name="Google Shape;691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51"/>
          <p:cNvGrpSpPr/>
          <p:nvPr/>
        </p:nvGrpSpPr>
        <p:grpSpPr>
          <a:xfrm rot="10800000" flipH="1">
            <a:off x="6196320" y="539386"/>
            <a:ext cx="2947684" cy="527672"/>
            <a:chOff x="1358103" y="3291921"/>
            <a:chExt cx="3368397" cy="603054"/>
          </a:xfrm>
        </p:grpSpPr>
        <p:sp>
          <p:nvSpPr>
            <p:cNvPr id="712" name="Google Shape;712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51"/>
          <p:cNvGrpSpPr/>
          <p:nvPr/>
        </p:nvGrpSpPr>
        <p:grpSpPr>
          <a:xfrm flipH="1">
            <a:off x="-5" y="539386"/>
            <a:ext cx="2947684" cy="527672"/>
            <a:chOff x="1358103" y="3291921"/>
            <a:chExt cx="3368397" cy="603054"/>
          </a:xfrm>
        </p:grpSpPr>
        <p:sp>
          <p:nvSpPr>
            <p:cNvPr id="715" name="Google Shape;715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685;p51"/>
          <p:cNvSpPr txBox="1">
            <a:spLocks noGrp="1"/>
          </p:cNvSpPr>
          <p:nvPr>
            <p:ph type="subTitle" idx="3"/>
          </p:nvPr>
        </p:nvSpPr>
        <p:spPr>
          <a:xfrm>
            <a:off x="739349" y="2394297"/>
            <a:ext cx="3785740" cy="1986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fringe is implemented as a Heap Dictionary.</a:t>
            </a:r>
          </a:p>
          <a:p>
            <a:pPr marL="285750" lvl="0" indent="-285750" algn="l">
              <a:spcBef>
                <a:spcPts val="150"/>
              </a:spcBef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Each node generated is stored as a key-value pair of the form: </a:t>
            </a:r>
            <a:r>
              <a:rPr lang="en-US" sz="1800" i="1" dirty="0"/>
              <a:t>{city}@{parent_city} : h(city).</a:t>
            </a:r>
          </a:p>
          <a:p>
            <a:pPr marL="0" lvl="0" indent="0" algn="l">
              <a:spcBef>
                <a:spcPts val="150"/>
              </a:spcBef>
              <a:spcAft>
                <a:spcPts val="150"/>
              </a:spcAft>
            </a:pPr>
            <a:r>
              <a:rPr lang="en-US" sz="1800" dirty="0">
                <a:sym typeface="Wingdings" panose="05000000000000000000" pitchFamily="2" charset="2"/>
              </a:rPr>
              <a:t> Easy for traceback of the path later on</a:t>
            </a:r>
            <a:endParaRPr lang="en-US" sz="1800" dirty="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F444E465-51A3-44D6-8870-6D9409EA18E1}"/>
              </a:ext>
            </a:extLst>
          </p:cNvPr>
          <p:cNvPicPr/>
          <p:nvPr/>
        </p:nvPicPr>
        <p:blipFill>
          <a:blip r:embed="rId4"/>
          <a:srcRect/>
          <a:stretch/>
        </p:blipFill>
        <p:spPr>
          <a:xfrm>
            <a:off x="5443049" y="1347684"/>
            <a:ext cx="3919320" cy="2572702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5415ED-9027-472F-9AFD-71B2FEAAE2C3}"/>
              </a:ext>
            </a:extLst>
          </p:cNvPr>
          <p:cNvPicPr/>
          <p:nvPr/>
        </p:nvPicPr>
        <p:blipFill>
          <a:blip r:embed="rId5"/>
          <a:srcRect/>
          <a:stretch/>
        </p:blipFill>
        <p:spPr>
          <a:xfrm>
            <a:off x="5955070" y="2320188"/>
            <a:ext cx="3539656" cy="1429623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851368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D58F108-6A86-4A7C-B8FC-76239C90882C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4999707" y="1391521"/>
            <a:ext cx="3539656" cy="802687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  <p:grpSp>
        <p:nvGrpSpPr>
          <p:cNvPr id="671" name="Google Shape;671;p51"/>
          <p:cNvGrpSpPr/>
          <p:nvPr/>
        </p:nvGrpSpPr>
        <p:grpSpPr>
          <a:xfrm>
            <a:off x="264732" y="1285785"/>
            <a:ext cx="4615396" cy="3555752"/>
            <a:chOff x="708929" y="1520418"/>
            <a:chExt cx="2491553" cy="2675279"/>
          </a:xfrm>
        </p:grpSpPr>
        <p:sp>
          <p:nvSpPr>
            <p:cNvPr id="672" name="Google Shape;672;p51"/>
            <p:cNvSpPr/>
            <p:nvPr/>
          </p:nvSpPr>
          <p:spPr>
            <a:xfrm>
              <a:off x="708929" y="152041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773482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51"/>
          <p:cNvSpPr txBox="1">
            <a:spLocks noGrp="1"/>
          </p:cNvSpPr>
          <p:nvPr>
            <p:ph type="title" idx="6"/>
          </p:nvPr>
        </p:nvSpPr>
        <p:spPr>
          <a:xfrm>
            <a:off x="1810696" y="1511636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A*</a:t>
            </a:r>
            <a:endParaRPr dirty="0"/>
          </a:p>
        </p:txBody>
      </p:sp>
      <p:sp>
        <p:nvSpPr>
          <p:cNvPr id="689" name="Google Shape;689;p51"/>
          <p:cNvSpPr txBox="1">
            <a:spLocks noGrp="1"/>
          </p:cNvSpPr>
          <p:nvPr>
            <p:ph type="title" idx="9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Algorithm: A*</a:t>
            </a:r>
            <a:endParaRPr dirty="0"/>
          </a:p>
        </p:txBody>
      </p:sp>
      <p:grpSp>
        <p:nvGrpSpPr>
          <p:cNvPr id="690" name="Google Shape;690;p51"/>
          <p:cNvGrpSpPr/>
          <p:nvPr/>
        </p:nvGrpSpPr>
        <p:grpSpPr>
          <a:xfrm>
            <a:off x="1833186" y="2224430"/>
            <a:ext cx="1160092" cy="63948"/>
            <a:chOff x="3779200" y="1371600"/>
            <a:chExt cx="1992600" cy="109500"/>
          </a:xfrm>
        </p:grpSpPr>
        <p:sp>
          <p:nvSpPr>
            <p:cNvPr id="691" name="Google Shape;691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51"/>
          <p:cNvGrpSpPr/>
          <p:nvPr/>
        </p:nvGrpSpPr>
        <p:grpSpPr>
          <a:xfrm rot="10800000" flipH="1">
            <a:off x="6196320" y="539386"/>
            <a:ext cx="2947684" cy="527672"/>
            <a:chOff x="1358103" y="3291921"/>
            <a:chExt cx="3368397" cy="603054"/>
          </a:xfrm>
        </p:grpSpPr>
        <p:sp>
          <p:nvSpPr>
            <p:cNvPr id="712" name="Google Shape;712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51"/>
          <p:cNvGrpSpPr/>
          <p:nvPr/>
        </p:nvGrpSpPr>
        <p:grpSpPr>
          <a:xfrm flipH="1">
            <a:off x="-5" y="539386"/>
            <a:ext cx="2947684" cy="527672"/>
            <a:chOff x="1358103" y="3291921"/>
            <a:chExt cx="3368397" cy="603054"/>
          </a:xfrm>
        </p:grpSpPr>
        <p:sp>
          <p:nvSpPr>
            <p:cNvPr id="715" name="Google Shape;715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685;p51"/>
          <p:cNvSpPr txBox="1">
            <a:spLocks noGrp="1"/>
          </p:cNvSpPr>
          <p:nvPr>
            <p:ph type="subTitle" idx="3"/>
          </p:nvPr>
        </p:nvSpPr>
        <p:spPr>
          <a:xfrm>
            <a:off x="629996" y="2389951"/>
            <a:ext cx="3785740" cy="24515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Aft>
                <a:spcPts val="150"/>
              </a:spcAft>
            </a:pPr>
            <a:r>
              <a:rPr lang="en-US" sz="1800" dirty="0"/>
              <a:t>Nodes generated are divided into two parts </a:t>
            </a:r>
            <a:r>
              <a:rPr lang="en-US" sz="1800" i="1" dirty="0"/>
              <a:t>route</a:t>
            </a:r>
            <a:r>
              <a:rPr lang="en-US" sz="1800" dirty="0"/>
              <a:t> and </a:t>
            </a:r>
            <a:r>
              <a:rPr lang="en-US" sz="1800" i="1" dirty="0" err="1"/>
              <a:t>remove_node</a:t>
            </a:r>
            <a:r>
              <a:rPr lang="en-US" sz="1800" i="1" dirty="0"/>
              <a:t>.</a:t>
            </a:r>
          </a:p>
          <a:p>
            <a:pPr marL="285750" indent="-285750" algn="l"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18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oute: a dictionary storing currently optimal cities and their respective parent cities).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l">
              <a:spcAft>
                <a:spcPts val="150"/>
              </a:spcAft>
              <a:buFont typeface="Arial" panose="020B0604020202020204" pitchFamily="34" charset="0"/>
              <a:buChar char="•"/>
            </a:pPr>
            <a:r>
              <a:rPr lang="en-US" sz="18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remove_nodes</a:t>
            </a:r>
            <a:r>
              <a:rPr lang="en-US" sz="1800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list of out of date or nonoptimal nodes.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l">
              <a:spcAft>
                <a:spcPts val="150"/>
              </a:spcAft>
              <a:buFont typeface="Arial" panose="020B0604020202020204" pitchFamily="34" charset="0"/>
              <a:buChar char="•"/>
            </a:pPr>
            <a:endParaRPr lang="en-US" sz="1800" i="1" dirty="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F444E465-51A3-44D6-8870-6D9409EA18E1}"/>
              </a:ext>
            </a:extLst>
          </p:cNvPr>
          <p:cNvPicPr/>
          <p:nvPr/>
        </p:nvPicPr>
        <p:blipFill>
          <a:blip r:embed="rId4"/>
          <a:srcRect/>
          <a:stretch/>
        </p:blipFill>
        <p:spPr>
          <a:xfrm>
            <a:off x="4999707" y="1985166"/>
            <a:ext cx="3539656" cy="1889411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19F0E93-19D5-40E6-8B4A-726D664B292D}"/>
              </a:ext>
            </a:extLst>
          </p:cNvPr>
          <p:cNvPicPr/>
          <p:nvPr/>
        </p:nvPicPr>
        <p:blipFill>
          <a:blip r:embed="rId5"/>
          <a:srcRect/>
          <a:stretch/>
        </p:blipFill>
        <p:spPr>
          <a:xfrm>
            <a:off x="5006086" y="2929872"/>
            <a:ext cx="3969906" cy="2849437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13FFA3E-DA7E-4121-83C3-C7D1681F4217}"/>
              </a:ext>
            </a:extLst>
          </p:cNvPr>
          <p:cNvPicPr/>
          <p:nvPr/>
        </p:nvPicPr>
        <p:blipFill>
          <a:blip r:embed="rId6"/>
          <a:srcRect/>
          <a:stretch/>
        </p:blipFill>
        <p:spPr>
          <a:xfrm>
            <a:off x="5087255" y="3615712"/>
            <a:ext cx="3539656" cy="1671998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689799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1" name="Google Shape;671;p51"/>
          <p:cNvGrpSpPr/>
          <p:nvPr/>
        </p:nvGrpSpPr>
        <p:grpSpPr>
          <a:xfrm>
            <a:off x="264732" y="1285785"/>
            <a:ext cx="4615396" cy="3555752"/>
            <a:chOff x="708929" y="1520418"/>
            <a:chExt cx="2491553" cy="2675279"/>
          </a:xfrm>
        </p:grpSpPr>
        <p:sp>
          <p:nvSpPr>
            <p:cNvPr id="672" name="Google Shape;672;p51"/>
            <p:cNvSpPr/>
            <p:nvPr/>
          </p:nvSpPr>
          <p:spPr>
            <a:xfrm>
              <a:off x="708929" y="152041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773482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51"/>
          <p:cNvSpPr txBox="1">
            <a:spLocks noGrp="1"/>
          </p:cNvSpPr>
          <p:nvPr>
            <p:ph type="title" idx="6"/>
          </p:nvPr>
        </p:nvSpPr>
        <p:spPr>
          <a:xfrm>
            <a:off x="1185204" y="1597489"/>
            <a:ext cx="2423374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Visualization</a:t>
            </a:r>
            <a:endParaRPr dirty="0"/>
          </a:p>
        </p:txBody>
      </p:sp>
      <p:sp>
        <p:nvSpPr>
          <p:cNvPr id="689" name="Google Shape;689;p51"/>
          <p:cNvSpPr txBox="1">
            <a:spLocks noGrp="1"/>
          </p:cNvSpPr>
          <p:nvPr>
            <p:ph type="title" idx="9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Visualization</a:t>
            </a:r>
            <a:endParaRPr dirty="0"/>
          </a:p>
        </p:txBody>
      </p:sp>
      <p:grpSp>
        <p:nvGrpSpPr>
          <p:cNvPr id="690" name="Google Shape;690;p51"/>
          <p:cNvGrpSpPr/>
          <p:nvPr/>
        </p:nvGrpSpPr>
        <p:grpSpPr>
          <a:xfrm>
            <a:off x="1833186" y="2224430"/>
            <a:ext cx="1160092" cy="63948"/>
            <a:chOff x="3779200" y="1371600"/>
            <a:chExt cx="1992600" cy="109500"/>
          </a:xfrm>
        </p:grpSpPr>
        <p:sp>
          <p:nvSpPr>
            <p:cNvPr id="691" name="Google Shape;691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51"/>
          <p:cNvGrpSpPr/>
          <p:nvPr/>
        </p:nvGrpSpPr>
        <p:grpSpPr>
          <a:xfrm rot="10800000" flipH="1">
            <a:off x="6196320" y="539386"/>
            <a:ext cx="2947684" cy="527672"/>
            <a:chOff x="1358103" y="3291921"/>
            <a:chExt cx="3368397" cy="603054"/>
          </a:xfrm>
        </p:grpSpPr>
        <p:sp>
          <p:nvSpPr>
            <p:cNvPr id="712" name="Google Shape;712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51"/>
          <p:cNvGrpSpPr/>
          <p:nvPr/>
        </p:nvGrpSpPr>
        <p:grpSpPr>
          <a:xfrm flipH="1">
            <a:off x="-5" y="539386"/>
            <a:ext cx="2947684" cy="527672"/>
            <a:chOff x="1358103" y="3291921"/>
            <a:chExt cx="3368397" cy="603054"/>
          </a:xfrm>
        </p:grpSpPr>
        <p:sp>
          <p:nvSpPr>
            <p:cNvPr id="715" name="Google Shape;715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685;p51"/>
          <p:cNvSpPr txBox="1">
            <a:spLocks noGrp="1"/>
          </p:cNvSpPr>
          <p:nvPr>
            <p:ph type="subTitle" idx="3"/>
          </p:nvPr>
        </p:nvSpPr>
        <p:spPr>
          <a:xfrm>
            <a:off x="720000" y="2353174"/>
            <a:ext cx="3785740" cy="24310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/>
              <a:t>Read the coordinate of the cities and their respective neighbors 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/>
              <a:t>Generate data for </a:t>
            </a:r>
            <a:r>
              <a:rPr lang="en-US" sz="1600" dirty="0" err="1"/>
              <a:t>city_coordinates</a:t>
            </a:r>
            <a:r>
              <a:rPr lang="en-US" sz="1600" dirty="0"/>
              <a:t> and neighbors.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/>
              <a:t>Draw nodes, edges and colors (this includes the path returned by the chosen algorithm highlighted in red).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/>
              <a:t>Show the graph.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7399636-80A5-4139-95F4-71E8A56AA6CD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4952021" y="1343041"/>
            <a:ext cx="4049689" cy="3498495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647400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1" name="Google Shape;671;p51"/>
          <p:cNvGrpSpPr/>
          <p:nvPr/>
        </p:nvGrpSpPr>
        <p:grpSpPr>
          <a:xfrm>
            <a:off x="264732" y="1285785"/>
            <a:ext cx="4615396" cy="3555752"/>
            <a:chOff x="708929" y="1520418"/>
            <a:chExt cx="2491553" cy="2675279"/>
          </a:xfrm>
        </p:grpSpPr>
        <p:sp>
          <p:nvSpPr>
            <p:cNvPr id="672" name="Google Shape;672;p51"/>
            <p:cNvSpPr/>
            <p:nvPr/>
          </p:nvSpPr>
          <p:spPr>
            <a:xfrm>
              <a:off x="708929" y="152041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773482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51"/>
          <p:cNvSpPr txBox="1">
            <a:spLocks noGrp="1"/>
          </p:cNvSpPr>
          <p:nvPr>
            <p:ph type="title" idx="6"/>
          </p:nvPr>
        </p:nvSpPr>
        <p:spPr>
          <a:xfrm>
            <a:off x="1185204" y="1597489"/>
            <a:ext cx="2423374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Menu</a:t>
            </a:r>
            <a:endParaRPr dirty="0"/>
          </a:p>
        </p:txBody>
      </p:sp>
      <p:sp>
        <p:nvSpPr>
          <p:cNvPr id="689" name="Google Shape;689;p51"/>
          <p:cNvSpPr txBox="1">
            <a:spLocks noGrp="1"/>
          </p:cNvSpPr>
          <p:nvPr>
            <p:ph type="title" idx="9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Menu</a:t>
            </a:r>
            <a:endParaRPr dirty="0"/>
          </a:p>
        </p:txBody>
      </p:sp>
      <p:grpSp>
        <p:nvGrpSpPr>
          <p:cNvPr id="690" name="Google Shape;690;p51"/>
          <p:cNvGrpSpPr/>
          <p:nvPr/>
        </p:nvGrpSpPr>
        <p:grpSpPr>
          <a:xfrm>
            <a:off x="1833186" y="2224430"/>
            <a:ext cx="1160092" cy="63948"/>
            <a:chOff x="3779200" y="1371600"/>
            <a:chExt cx="1992600" cy="109500"/>
          </a:xfrm>
        </p:grpSpPr>
        <p:sp>
          <p:nvSpPr>
            <p:cNvPr id="691" name="Google Shape;691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51"/>
          <p:cNvGrpSpPr/>
          <p:nvPr/>
        </p:nvGrpSpPr>
        <p:grpSpPr>
          <a:xfrm rot="10800000" flipH="1">
            <a:off x="6196320" y="539386"/>
            <a:ext cx="2947684" cy="527672"/>
            <a:chOff x="1358103" y="3291921"/>
            <a:chExt cx="3368397" cy="603054"/>
          </a:xfrm>
        </p:grpSpPr>
        <p:sp>
          <p:nvSpPr>
            <p:cNvPr id="712" name="Google Shape;712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51"/>
          <p:cNvGrpSpPr/>
          <p:nvPr/>
        </p:nvGrpSpPr>
        <p:grpSpPr>
          <a:xfrm flipH="1">
            <a:off x="-5" y="539386"/>
            <a:ext cx="2947684" cy="527672"/>
            <a:chOff x="1358103" y="3291921"/>
            <a:chExt cx="3368397" cy="603054"/>
          </a:xfrm>
        </p:grpSpPr>
        <p:sp>
          <p:nvSpPr>
            <p:cNvPr id="715" name="Google Shape;715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685;p51"/>
          <p:cNvSpPr txBox="1">
            <a:spLocks noGrp="1"/>
          </p:cNvSpPr>
          <p:nvPr>
            <p:ph type="subTitle" idx="3"/>
          </p:nvPr>
        </p:nvSpPr>
        <p:spPr>
          <a:xfrm>
            <a:off x="720000" y="2353174"/>
            <a:ext cx="3785740" cy="1986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just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Let the user input the start city and end city.</a:t>
            </a:r>
          </a:p>
          <a:p>
            <a:pPr marL="342900" marR="0" lvl="0" indent="-342900" algn="just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Display the available algorithms and let the user choose one among them.</a:t>
            </a:r>
          </a:p>
          <a:p>
            <a:pPr marL="342900" marR="0" lvl="0" indent="-342900" algn="just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Execute the chosen algorithm and display the solution.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7399636-80A5-4139-95F4-71E8A56AA6CD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4999707" y="1933361"/>
            <a:ext cx="4049689" cy="245977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521504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51"/>
          <p:cNvSpPr txBox="1">
            <a:spLocks noGrp="1"/>
          </p:cNvSpPr>
          <p:nvPr>
            <p:ph type="title" idx="9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grpSp>
        <p:nvGrpSpPr>
          <p:cNvPr id="711" name="Google Shape;711;p51"/>
          <p:cNvGrpSpPr/>
          <p:nvPr/>
        </p:nvGrpSpPr>
        <p:grpSpPr>
          <a:xfrm rot="10800000" flipH="1">
            <a:off x="6196320" y="539386"/>
            <a:ext cx="2947684" cy="527672"/>
            <a:chOff x="1358103" y="3291921"/>
            <a:chExt cx="3368397" cy="603054"/>
          </a:xfrm>
        </p:grpSpPr>
        <p:sp>
          <p:nvSpPr>
            <p:cNvPr id="712" name="Google Shape;712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51"/>
          <p:cNvGrpSpPr/>
          <p:nvPr/>
        </p:nvGrpSpPr>
        <p:grpSpPr>
          <a:xfrm flipH="1">
            <a:off x="-5" y="539386"/>
            <a:ext cx="2947684" cy="527672"/>
            <a:chOff x="1358103" y="3291921"/>
            <a:chExt cx="3368397" cy="603054"/>
          </a:xfrm>
        </p:grpSpPr>
        <p:sp>
          <p:nvSpPr>
            <p:cNvPr id="715" name="Google Shape;715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2604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1"/>
          <p:cNvSpPr/>
          <p:nvPr/>
        </p:nvSpPr>
        <p:spPr>
          <a:xfrm>
            <a:off x="1660850" y="1885358"/>
            <a:ext cx="1372800" cy="13728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3230655" y="1705350"/>
            <a:ext cx="5105736" cy="17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br>
              <a:rPr lang="en" dirty="0"/>
            </a:br>
            <a:r>
              <a:rPr lang="en" dirty="0"/>
              <a:t>and Conclusion</a:t>
            </a:r>
            <a:endParaRPr dirty="0"/>
          </a:p>
        </p:txBody>
      </p:sp>
      <p:sp>
        <p:nvSpPr>
          <p:cNvPr id="457" name="Google Shape;457;p41"/>
          <p:cNvSpPr txBox="1">
            <a:spLocks noGrp="1"/>
          </p:cNvSpPr>
          <p:nvPr>
            <p:ph type="title" idx="2"/>
          </p:nvPr>
        </p:nvSpPr>
        <p:spPr>
          <a:xfrm>
            <a:off x="1527500" y="2146350"/>
            <a:ext cx="16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4593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9"/>
          <p:cNvSpPr/>
          <p:nvPr/>
        </p:nvSpPr>
        <p:spPr>
          <a:xfrm>
            <a:off x="257800" y="1217775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9"/>
          <p:cNvSpPr/>
          <p:nvPr/>
        </p:nvSpPr>
        <p:spPr>
          <a:xfrm>
            <a:off x="1212025" y="3289663"/>
            <a:ext cx="818100" cy="8181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9"/>
          <p:cNvSpPr/>
          <p:nvPr/>
        </p:nvSpPr>
        <p:spPr>
          <a:xfrm>
            <a:off x="4849500" y="1968588"/>
            <a:ext cx="818100" cy="8181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9"/>
          <p:cNvSpPr/>
          <p:nvPr/>
        </p:nvSpPr>
        <p:spPr>
          <a:xfrm>
            <a:off x="4849500" y="3289663"/>
            <a:ext cx="818100" cy="8181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9"/>
          <p:cNvSpPr/>
          <p:nvPr/>
        </p:nvSpPr>
        <p:spPr>
          <a:xfrm>
            <a:off x="1212025" y="1968588"/>
            <a:ext cx="818100" cy="8181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9"/>
          <p:cNvSpPr txBox="1">
            <a:spLocks noGrp="1"/>
          </p:cNvSpPr>
          <p:nvPr>
            <p:ph type="title" idx="15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408" name="Google Shape;408;p39"/>
          <p:cNvSpPr txBox="1">
            <a:spLocks noGrp="1"/>
          </p:cNvSpPr>
          <p:nvPr>
            <p:ph type="title"/>
          </p:nvPr>
        </p:nvSpPr>
        <p:spPr>
          <a:xfrm>
            <a:off x="2115300" y="2099908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410" name="Google Shape;410;p39"/>
          <p:cNvSpPr txBox="1">
            <a:spLocks noGrp="1"/>
          </p:cNvSpPr>
          <p:nvPr>
            <p:ph type="title" idx="2"/>
          </p:nvPr>
        </p:nvSpPr>
        <p:spPr>
          <a:xfrm>
            <a:off x="2115300" y="3412220"/>
            <a:ext cx="264902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412" name="Google Shape;412;p39"/>
          <p:cNvSpPr txBox="1">
            <a:spLocks noGrp="1"/>
          </p:cNvSpPr>
          <p:nvPr>
            <p:ph type="title" idx="4"/>
          </p:nvPr>
        </p:nvSpPr>
        <p:spPr>
          <a:xfrm>
            <a:off x="5752775" y="2099908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Approach</a:t>
            </a:r>
            <a:endParaRPr dirty="0"/>
          </a:p>
        </p:txBody>
      </p:sp>
      <p:sp>
        <p:nvSpPr>
          <p:cNvPr id="414" name="Google Shape;414;p39"/>
          <p:cNvSpPr txBox="1">
            <a:spLocks noGrp="1"/>
          </p:cNvSpPr>
          <p:nvPr>
            <p:ph type="title" idx="6"/>
          </p:nvPr>
        </p:nvSpPr>
        <p:spPr>
          <a:xfrm>
            <a:off x="5752775" y="3417598"/>
            <a:ext cx="287439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 and Conclusion</a:t>
            </a:r>
            <a:endParaRPr dirty="0"/>
          </a:p>
        </p:txBody>
      </p:sp>
      <p:sp>
        <p:nvSpPr>
          <p:cNvPr id="416" name="Google Shape;416;p39"/>
          <p:cNvSpPr txBox="1">
            <a:spLocks noGrp="1"/>
          </p:cNvSpPr>
          <p:nvPr>
            <p:ph type="title" idx="8"/>
          </p:nvPr>
        </p:nvSpPr>
        <p:spPr>
          <a:xfrm>
            <a:off x="1212025" y="2135238"/>
            <a:ext cx="818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7" name="Google Shape;417;p39"/>
          <p:cNvSpPr txBox="1">
            <a:spLocks noGrp="1"/>
          </p:cNvSpPr>
          <p:nvPr>
            <p:ph type="title" idx="9"/>
          </p:nvPr>
        </p:nvSpPr>
        <p:spPr>
          <a:xfrm>
            <a:off x="1212025" y="3456313"/>
            <a:ext cx="818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8" name="Google Shape;418;p39"/>
          <p:cNvSpPr txBox="1">
            <a:spLocks noGrp="1"/>
          </p:cNvSpPr>
          <p:nvPr>
            <p:ph type="title" idx="13"/>
          </p:nvPr>
        </p:nvSpPr>
        <p:spPr>
          <a:xfrm>
            <a:off x="4849500" y="2135238"/>
            <a:ext cx="818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9" name="Google Shape;419;p39"/>
          <p:cNvSpPr txBox="1">
            <a:spLocks noGrp="1"/>
          </p:cNvSpPr>
          <p:nvPr>
            <p:ph type="title" idx="14"/>
          </p:nvPr>
        </p:nvSpPr>
        <p:spPr>
          <a:xfrm>
            <a:off x="4849500" y="3456313"/>
            <a:ext cx="818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420" name="Google Shape;420;p39"/>
          <p:cNvGrpSpPr/>
          <p:nvPr/>
        </p:nvGrpSpPr>
        <p:grpSpPr>
          <a:xfrm rot="5400000" flipH="1">
            <a:off x="7772276" y="3210773"/>
            <a:ext cx="2029024" cy="1088542"/>
            <a:chOff x="773350" y="518000"/>
            <a:chExt cx="2757950" cy="1479600"/>
          </a:xfrm>
        </p:grpSpPr>
        <p:sp>
          <p:nvSpPr>
            <p:cNvPr id="421" name="Google Shape;421;p39"/>
            <p:cNvSpPr/>
            <p:nvPr/>
          </p:nvSpPr>
          <p:spPr>
            <a:xfrm>
              <a:off x="2582700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1678025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773350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24" name="Google Shape;42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9458" y="0"/>
            <a:ext cx="2441750" cy="1479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5" name="Google Shape;425;p39"/>
          <p:cNvGrpSpPr/>
          <p:nvPr/>
        </p:nvGrpSpPr>
        <p:grpSpPr>
          <a:xfrm flipH="1">
            <a:off x="191" y="4320418"/>
            <a:ext cx="2598996" cy="484774"/>
            <a:chOff x="1298650" y="3255600"/>
            <a:chExt cx="3427850" cy="639375"/>
          </a:xfrm>
        </p:grpSpPr>
        <p:sp>
          <p:nvSpPr>
            <p:cNvPr id="426" name="Google Shape;426;p39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1298650" y="3255600"/>
              <a:ext cx="184575" cy="184850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9"/>
          <p:cNvGrpSpPr/>
          <p:nvPr/>
        </p:nvGrpSpPr>
        <p:grpSpPr>
          <a:xfrm rot="10800000" flipH="1">
            <a:off x="6545016" y="1175943"/>
            <a:ext cx="2598996" cy="484774"/>
            <a:chOff x="1298650" y="3255600"/>
            <a:chExt cx="3427850" cy="639375"/>
          </a:xfrm>
        </p:grpSpPr>
        <p:sp>
          <p:nvSpPr>
            <p:cNvPr id="429" name="Google Shape;429;p39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1298650" y="3255600"/>
              <a:ext cx="184575" cy="184850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9"/>
          <p:cNvGrpSpPr/>
          <p:nvPr/>
        </p:nvGrpSpPr>
        <p:grpSpPr>
          <a:xfrm>
            <a:off x="3990152" y="1386354"/>
            <a:ext cx="1163678" cy="63948"/>
            <a:chOff x="3779200" y="1371600"/>
            <a:chExt cx="1992600" cy="109500"/>
          </a:xfrm>
        </p:grpSpPr>
        <p:sp>
          <p:nvSpPr>
            <p:cNvPr id="432" name="Google Shape;432;p39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1" name="Google Shape;671;p51"/>
          <p:cNvGrpSpPr/>
          <p:nvPr/>
        </p:nvGrpSpPr>
        <p:grpSpPr>
          <a:xfrm>
            <a:off x="713125" y="1502187"/>
            <a:ext cx="2487357" cy="2850842"/>
            <a:chOff x="713125" y="1502158"/>
            <a:chExt cx="2487357" cy="2693539"/>
          </a:xfrm>
        </p:grpSpPr>
        <p:sp>
          <p:nvSpPr>
            <p:cNvPr id="672" name="Google Shape;672;p51"/>
            <p:cNvSpPr/>
            <p:nvPr/>
          </p:nvSpPr>
          <p:spPr>
            <a:xfrm>
              <a:off x="713125" y="150215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773482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51"/>
          <p:cNvGrpSpPr/>
          <p:nvPr/>
        </p:nvGrpSpPr>
        <p:grpSpPr>
          <a:xfrm>
            <a:off x="3324918" y="1502187"/>
            <a:ext cx="2487357" cy="2850842"/>
            <a:chOff x="3324919" y="1502158"/>
            <a:chExt cx="2487357" cy="2693539"/>
          </a:xfrm>
        </p:grpSpPr>
        <p:sp>
          <p:nvSpPr>
            <p:cNvPr id="675" name="Google Shape;675;p51"/>
            <p:cNvSpPr/>
            <p:nvPr/>
          </p:nvSpPr>
          <p:spPr>
            <a:xfrm>
              <a:off x="3324919" y="150215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1"/>
            <p:cNvSpPr/>
            <p:nvPr/>
          </p:nvSpPr>
          <p:spPr>
            <a:xfrm>
              <a:off x="3385276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51"/>
          <p:cNvGrpSpPr/>
          <p:nvPr/>
        </p:nvGrpSpPr>
        <p:grpSpPr>
          <a:xfrm>
            <a:off x="5936712" y="1502187"/>
            <a:ext cx="2487357" cy="2850842"/>
            <a:chOff x="5936712" y="1502158"/>
            <a:chExt cx="2487357" cy="2693539"/>
          </a:xfrm>
        </p:grpSpPr>
        <p:sp>
          <p:nvSpPr>
            <p:cNvPr id="678" name="Google Shape;678;p51"/>
            <p:cNvSpPr/>
            <p:nvPr/>
          </p:nvSpPr>
          <p:spPr>
            <a:xfrm>
              <a:off x="5936712" y="150215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1"/>
            <p:cNvSpPr/>
            <p:nvPr/>
          </p:nvSpPr>
          <p:spPr>
            <a:xfrm>
              <a:off x="5997070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51"/>
          <p:cNvSpPr txBox="1">
            <a:spLocks noGrp="1"/>
          </p:cNvSpPr>
          <p:nvPr>
            <p:ph type="title" idx="6"/>
          </p:nvPr>
        </p:nvSpPr>
        <p:spPr>
          <a:xfrm>
            <a:off x="1294400" y="1702328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UCS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5" name="Google Shape;685;p51"/>
              <p:cNvSpPr txBox="1">
                <a:spLocks noGrp="1"/>
              </p:cNvSpPr>
              <p:nvPr>
                <p:ph type="subTitle" idx="3"/>
              </p:nvPr>
            </p:nvSpPr>
            <p:spPr>
              <a:xfrm>
                <a:off x="3610850" y="2571750"/>
                <a:ext cx="1970823" cy="164128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IBM Plex Sans Medium"/>
                  <a:buNone/>
                  <a:tabLst/>
                  <a:defRPr/>
                </a:pPr>
                <a:r>
                  <a:rPr kumimoji="0" lang="en-US" sz="20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IBM Plex Sans Medium"/>
                    <a:sym typeface="IBM Plex Sans Medium"/>
                  </a:rPr>
                  <a:t>f(n) = h(n)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IBM Plex Sans Medium"/>
                  <a:buNone/>
                  <a:tabLst/>
                  <a:defRPr/>
                </a:pPr>
                <a:endParaRPr kumimoji="0" 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BM Plex Sans Medium"/>
                  <a:sym typeface="IBM Plex Sans Medium"/>
                </a:endParaRPr>
              </a:p>
              <a:p>
                <a:pPr marL="0" lvl="0" indent="0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𝑆𝐿𝐷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/>
                  <a:t>Estimated straight-line distance from n to the end city. </a:t>
                </a:r>
                <a:endParaRPr dirty="0"/>
              </a:p>
            </p:txBody>
          </p:sp>
        </mc:Choice>
        <mc:Fallback xmlns="">
          <p:sp>
            <p:nvSpPr>
              <p:cNvPr id="685" name="Google Shape;685;p5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3"/>
              </p:nvPr>
            </p:nvSpPr>
            <p:spPr>
              <a:xfrm>
                <a:off x="3610850" y="2571750"/>
                <a:ext cx="1970823" cy="1641280"/>
              </a:xfrm>
              <a:prstGeom prst="rect">
                <a:avLst/>
              </a:prstGeom>
              <a:blipFill>
                <a:blip r:embed="rId3"/>
                <a:stretch>
                  <a:fillRect l="-926" r="-24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6" name="Google Shape;686;p51"/>
              <p:cNvSpPr txBox="1">
                <a:spLocks noGrp="1"/>
              </p:cNvSpPr>
              <p:nvPr>
                <p:ph type="subTitle" idx="5"/>
              </p:nvPr>
            </p:nvSpPr>
            <p:spPr>
              <a:xfrm>
                <a:off x="6107120" y="2571750"/>
                <a:ext cx="2146563" cy="1046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buClr>
                    <a:srgbClr val="FFFFFF"/>
                  </a:buClr>
                  <a:defRPr/>
                </a:pPr>
                <a:r>
                  <a:rPr lang="en-US" sz="2000" i="1" dirty="0">
                    <a:solidFill>
                      <a:srgbClr val="FFFFFF"/>
                    </a:solidFill>
                  </a:rPr>
                  <a:t>f(n) = g(n) + h(n)</a:t>
                </a:r>
              </a:p>
              <a:p>
                <a:pPr marL="0" lvl="0" indent="0">
                  <a:buClr>
                    <a:srgbClr val="FFFFFF"/>
                  </a:buClr>
                  <a:defRPr/>
                </a:pPr>
                <a:endParaRPr lang="en-US" sz="2000" i="1" dirty="0">
                  <a:solidFill>
                    <a:srgbClr val="FFFFFF"/>
                  </a:solidFill>
                </a:endParaRPr>
              </a:p>
              <a:p>
                <a:pPr marL="0" lvl="0" indent="0">
                  <a:buClr>
                    <a:srgbClr val="FFFFFF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𝑆𝐿𝐷</m:t>
                        </m:r>
                      </m:sub>
                    </m:sSub>
                    <m:d>
                      <m:dPr>
                        <m:ctrlP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ar-AE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>
                    <a:solidFill>
                      <a:srgbClr val="FFFFFF"/>
                    </a:solidFill>
                  </a:rPr>
                  <a:t>Estimated straight-line distance from n to the end city. </a:t>
                </a:r>
              </a:p>
              <a:p>
                <a:pPr marL="0" lvl="0" indent="0"/>
                <a:endParaRPr dirty="0"/>
              </a:p>
            </p:txBody>
          </p:sp>
        </mc:Choice>
        <mc:Fallback xmlns="">
          <p:sp>
            <p:nvSpPr>
              <p:cNvPr id="686" name="Google Shape;686;p5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5"/>
              </p:nvPr>
            </p:nvSpPr>
            <p:spPr>
              <a:xfrm>
                <a:off x="6107120" y="2571750"/>
                <a:ext cx="2146563" cy="1046700"/>
              </a:xfrm>
              <a:prstGeom prst="rect">
                <a:avLst/>
              </a:prstGeom>
              <a:blipFill>
                <a:blip r:embed="rId4"/>
                <a:stretch>
                  <a:fillRect l="-852" r="-284" b="-383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7" name="Google Shape;687;p51"/>
          <p:cNvSpPr txBox="1">
            <a:spLocks noGrp="1"/>
          </p:cNvSpPr>
          <p:nvPr>
            <p:ph type="title" idx="7"/>
          </p:nvPr>
        </p:nvSpPr>
        <p:spPr>
          <a:xfrm>
            <a:off x="3906201" y="1702340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GBFS</a:t>
            </a:r>
            <a:endParaRPr dirty="0"/>
          </a:p>
        </p:txBody>
      </p:sp>
      <p:sp>
        <p:nvSpPr>
          <p:cNvPr id="688" name="Google Shape;688;p51"/>
          <p:cNvSpPr txBox="1">
            <a:spLocks noGrp="1"/>
          </p:cNvSpPr>
          <p:nvPr>
            <p:ph type="title" idx="8"/>
          </p:nvPr>
        </p:nvSpPr>
        <p:spPr>
          <a:xfrm>
            <a:off x="6518002" y="1702328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A*</a:t>
            </a:r>
            <a:endParaRPr dirty="0"/>
          </a:p>
        </p:txBody>
      </p:sp>
      <p:sp>
        <p:nvSpPr>
          <p:cNvPr id="689" name="Google Shape;689;p51"/>
          <p:cNvSpPr txBox="1">
            <a:spLocks noGrp="1"/>
          </p:cNvSpPr>
          <p:nvPr>
            <p:ph type="title" idx="9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br>
              <a:rPr lang="en" dirty="0"/>
            </a:br>
            <a:endParaRPr dirty="0"/>
          </a:p>
        </p:txBody>
      </p:sp>
      <p:grpSp>
        <p:nvGrpSpPr>
          <p:cNvPr id="690" name="Google Shape;690;p51"/>
          <p:cNvGrpSpPr/>
          <p:nvPr/>
        </p:nvGrpSpPr>
        <p:grpSpPr>
          <a:xfrm>
            <a:off x="1376755" y="2320162"/>
            <a:ext cx="1160092" cy="63948"/>
            <a:chOff x="3779200" y="1371600"/>
            <a:chExt cx="1992600" cy="109500"/>
          </a:xfrm>
        </p:grpSpPr>
        <p:sp>
          <p:nvSpPr>
            <p:cNvPr id="691" name="Google Shape;691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51"/>
          <p:cNvGrpSpPr/>
          <p:nvPr/>
        </p:nvGrpSpPr>
        <p:grpSpPr>
          <a:xfrm>
            <a:off x="3988552" y="2320162"/>
            <a:ext cx="1160092" cy="63948"/>
            <a:chOff x="3779200" y="1371600"/>
            <a:chExt cx="1992600" cy="109500"/>
          </a:xfrm>
        </p:grpSpPr>
        <p:sp>
          <p:nvSpPr>
            <p:cNvPr id="698" name="Google Shape;698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" name="Google Shape;704;p51"/>
          <p:cNvGrpSpPr/>
          <p:nvPr/>
        </p:nvGrpSpPr>
        <p:grpSpPr>
          <a:xfrm>
            <a:off x="6600345" y="2320162"/>
            <a:ext cx="1160092" cy="63948"/>
            <a:chOff x="3779200" y="1371600"/>
            <a:chExt cx="1992600" cy="109500"/>
          </a:xfrm>
        </p:grpSpPr>
        <p:sp>
          <p:nvSpPr>
            <p:cNvPr id="705" name="Google Shape;705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51"/>
          <p:cNvGrpSpPr/>
          <p:nvPr/>
        </p:nvGrpSpPr>
        <p:grpSpPr>
          <a:xfrm rot="10800000" flipH="1">
            <a:off x="6196320" y="539386"/>
            <a:ext cx="2947684" cy="527672"/>
            <a:chOff x="1358103" y="3291921"/>
            <a:chExt cx="3368397" cy="603054"/>
          </a:xfrm>
        </p:grpSpPr>
        <p:sp>
          <p:nvSpPr>
            <p:cNvPr id="712" name="Google Shape;712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51"/>
          <p:cNvGrpSpPr/>
          <p:nvPr/>
        </p:nvGrpSpPr>
        <p:grpSpPr>
          <a:xfrm flipH="1">
            <a:off x="-5" y="539386"/>
            <a:ext cx="2947684" cy="527672"/>
            <a:chOff x="1358103" y="3291921"/>
            <a:chExt cx="3368397" cy="603054"/>
          </a:xfrm>
        </p:grpSpPr>
        <p:sp>
          <p:nvSpPr>
            <p:cNvPr id="715" name="Google Shape;715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685;p51"/>
          <p:cNvSpPr txBox="1">
            <a:spLocks noGrp="1"/>
          </p:cNvSpPr>
          <p:nvPr>
            <p:ph type="subTitle" idx="3"/>
          </p:nvPr>
        </p:nvSpPr>
        <p:spPr>
          <a:xfrm>
            <a:off x="1013866" y="2617157"/>
            <a:ext cx="1915500" cy="1340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000" i="1" dirty="0"/>
              <a:t>f(n) = g(n)</a:t>
            </a:r>
          </a:p>
          <a:p>
            <a:pPr marL="0" lvl="0" indent="0"/>
            <a:endParaRPr lang="en-US" sz="2000" i="1" dirty="0"/>
          </a:p>
          <a:p>
            <a:pPr marL="0" lvl="0" indent="0"/>
            <a:r>
              <a:rPr lang="en-US" i="1" dirty="0"/>
              <a:t>g(n)</a:t>
            </a:r>
            <a:r>
              <a:rPr lang="en-US" dirty="0"/>
              <a:t> is the is the path cost of moving to a node 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86728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68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467" name="Google Shape;1467;p68"/>
              <p:cNvGraphicFramePr/>
              <p:nvPr>
                <p:extLst>
                  <p:ext uri="{D42A27DB-BD31-4B8C-83A1-F6EECF244321}">
                    <p14:modId xmlns:p14="http://schemas.microsoft.com/office/powerpoint/2010/main" val="180199674"/>
                  </p:ext>
                </p:extLst>
              </p:nvPr>
            </p:nvGraphicFramePr>
            <p:xfrm>
              <a:off x="713200" y="1497575"/>
              <a:ext cx="7717525" cy="2637315"/>
            </p:xfrm>
            <a:graphic>
              <a:graphicData uri="http://schemas.openxmlformats.org/drawingml/2006/table">
                <a:tbl>
                  <a:tblPr>
                    <a:noFill/>
                    <a:tableStyleId>{1487111E-6E19-419D-8321-BA32E48C8A99}</a:tableStyleId>
                  </a:tblPr>
                  <a:tblGrid>
                    <a:gridCol w="132738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9753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97536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97536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97536">
                      <a:extLst>
                        <a:ext uri="{9D8B030D-6E8A-4147-A177-3AD203B41FA5}">
                          <a16:colId xmlns:a16="http://schemas.microsoft.com/office/drawing/2014/main" val="4223453578"/>
                        </a:ext>
                      </a:extLst>
                    </a:gridCol>
                  </a:tblGrid>
                  <a:tr h="662025"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800" b="1" dirty="0">
                            <a:solidFill>
                              <a:schemeClr val="dk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sz="18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Complete</a:t>
                          </a:r>
                          <a:endParaRPr sz="18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sz="18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Time Complexity </a:t>
                          </a:r>
                          <a:endParaRPr sz="18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sz="18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Space Complexity </a:t>
                          </a:r>
                          <a:endParaRPr sz="18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8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Optimal</a:t>
                          </a:r>
                          <a:endParaRPr sz="18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35275"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100"/>
                            <a:buFont typeface="Arial"/>
                            <a:buNone/>
                          </a:pPr>
                          <a:r>
                            <a:rPr lang="en" sz="16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UCS</a:t>
                          </a:r>
                          <a:endParaRPr sz="16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Yes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𝑂</m:t>
                                </m:r>
                                <m:r>
                                  <a:rPr lang="en-US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( 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𝑏</m:t>
                                    </m:r>
                                  </m:e>
                                  <m:sup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solidFill>
                                              <a:schemeClr val="lt1"/>
                                            </a:solidFill>
                                            <a:latin typeface="Cambria Math" panose="02040503050406030204" pitchFamily="18" charset="0"/>
                                            <a:ea typeface="IBM Plex Sans Medium"/>
                                            <a:cs typeface="IBM Plex Sans Medium"/>
                                            <a:sym typeface="IBM Plex Sans Medium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lt1"/>
                                            </a:solidFill>
                                            <a:latin typeface="Cambria Math" panose="02040503050406030204" pitchFamily="18" charset="0"/>
                                            <a:ea typeface="IBM Plex Sans Medium"/>
                                            <a:cs typeface="IBM Plex Sans Medium"/>
                                            <a:sym typeface="IBM Plex Sans Medium"/>
                                          </a:rPr>
                                          <m:t>𝐶</m:t>
                                        </m:r>
                                      </m:e>
                                      <m:sup>
                                        <m:r>
                                          <a:rPr lang="en-US" b="0" i="1" smtClean="0">
                                            <a:solidFill>
                                              <a:schemeClr val="lt1"/>
                                            </a:solidFill>
                                            <a:latin typeface="Cambria Math" panose="02040503050406030204" pitchFamily="18" charset="0"/>
                                            <a:ea typeface="IBM Plex Sans Medium"/>
                                            <a:cs typeface="IBM Plex Sans Medium"/>
                                            <a:sym typeface="IBM Plex Sans Medium"/>
                                          </a:rPr>
                                          <m:t>∗</m:t>
                                        </m:r>
                                      </m:sup>
                                    </m:sSup>
                                    <m:r>
                                      <a:rPr lang="en-US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/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𝜖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 )</m:t>
                                </m:r>
                              </m:oMath>
                            </m:oMathPara>
                          </a14:m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𝑂</m:t>
                                </m:r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( </m:t>
                                </m:r>
                                <m:sSup>
                                  <m:sSupPr>
                                    <m:ctrlP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</m:ctrlPr>
                                  </m:sSupPr>
                                  <m:e>
                                    <m: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𝑏</m:t>
                                    </m:r>
                                  </m:e>
                                  <m:sup>
                                    <m:sSup>
                                      <m:sSupPr>
                                        <m:ctrlPr>
                                          <a:rPr lang="ar-AE" b="0" i="1" smtClean="0">
                                            <a:solidFill>
                                              <a:schemeClr val="lt1"/>
                                            </a:solidFill>
                                            <a:latin typeface="Cambria Math" panose="02040503050406030204" pitchFamily="18" charset="0"/>
                                            <a:ea typeface="IBM Plex Sans Medium"/>
                                            <a:cs typeface="IBM Plex Sans Medium"/>
                                            <a:sym typeface="IBM Plex Sans Medium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ar-AE" b="0" i="1" smtClean="0">
                                            <a:solidFill>
                                              <a:schemeClr val="lt1"/>
                                            </a:solidFill>
                                            <a:latin typeface="Cambria Math" panose="02040503050406030204" pitchFamily="18" charset="0"/>
                                            <a:ea typeface="IBM Plex Sans Medium"/>
                                            <a:cs typeface="IBM Plex Sans Medium"/>
                                            <a:sym typeface="IBM Plex Sans Medium"/>
                                          </a:rPr>
                                          <m:t>𝐶</m:t>
                                        </m:r>
                                      </m:e>
                                      <m:sup>
                                        <m:r>
                                          <a:rPr lang="ar-AE" b="0" i="1" smtClean="0">
                                            <a:solidFill>
                                              <a:schemeClr val="lt1"/>
                                            </a:solidFill>
                                            <a:latin typeface="Cambria Math" panose="02040503050406030204" pitchFamily="18" charset="0"/>
                                            <a:ea typeface="IBM Plex Sans Medium"/>
                                            <a:cs typeface="IBM Plex Sans Medium"/>
                                            <a:sym typeface="IBM Plex Sans Medium"/>
                                          </a:rPr>
                                          <m:t>∗</m:t>
                                        </m:r>
                                      </m:sup>
                                    </m:sSup>
                                    <m: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/</m:t>
                                    </m:r>
                                    <m: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𝜖</m:t>
                                    </m:r>
                                  </m:sup>
                                </m:sSup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 )</m:t>
                                </m:r>
                              </m:oMath>
                            </m:oMathPara>
                          </a14:m>
                          <a:endParaRPr lang="ar-AE"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Yes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635275"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100"/>
                            <a:buFont typeface="Arial"/>
                            <a:buNone/>
                          </a:pPr>
                          <a:r>
                            <a:rPr lang="en" sz="16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GBFS</a:t>
                          </a:r>
                          <a:endParaRPr sz="16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No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𝑂</m:t>
                                </m:r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( </m:t>
                                </m:r>
                                <m:sSup>
                                  <m:sSupPr>
                                    <m:ctrlP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</m:ctrlPr>
                                  </m:sSupPr>
                                  <m:e>
                                    <m: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𝑚</m:t>
                                    </m:r>
                                  </m:sup>
                                </m:sSup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 )</m:t>
                                </m:r>
                              </m:oMath>
                            </m:oMathPara>
                          </a14:m>
                          <a:endParaRPr lang="ar-AE"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𝑂</m:t>
                                </m:r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( </m:t>
                                </m:r>
                                <m:sSup>
                                  <m:sSupPr>
                                    <m:ctrlP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</m:ctrlPr>
                                  </m:sSupPr>
                                  <m:e>
                                    <m: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𝑚</m:t>
                                    </m:r>
                                  </m:sup>
                                </m:sSup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 )</m:t>
                                </m:r>
                              </m:oMath>
                            </m:oMathPara>
                          </a14:m>
                          <a:endParaRPr lang="ar-AE"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No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635275"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100"/>
                            <a:buFont typeface="Arial"/>
                            <a:buNone/>
                          </a:pPr>
                          <a:r>
                            <a:rPr lang="en" sz="16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A*</a:t>
                          </a:r>
                          <a:endParaRPr sz="16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Yes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𝑂</m:t>
                                </m:r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( </m:t>
                                </m:r>
                                <m:sSup>
                                  <m:sSupPr>
                                    <m:ctrlP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</m:ctrlPr>
                                  </m:sSupPr>
                                  <m:e>
                                    <m: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𝑚</m:t>
                                    </m:r>
                                  </m:sup>
                                </m:sSup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 )</m:t>
                                </m:r>
                              </m:oMath>
                            </m:oMathPara>
                          </a14:m>
                          <a:endParaRPr lang="ar-AE"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𝑂</m:t>
                                </m:r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( </m:t>
                                </m:r>
                                <m:sSup>
                                  <m:sSupPr>
                                    <m:ctrlP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</m:ctrlPr>
                                  </m:sSupPr>
                                  <m:e>
                                    <m:r>
                                      <a:rPr lang="ar-AE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𝑏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lt1"/>
                                        </a:solidFill>
                                        <a:latin typeface="Cambria Math" panose="02040503050406030204" pitchFamily="18" charset="0"/>
                                        <a:ea typeface="IBM Plex Sans Medium"/>
                                        <a:cs typeface="IBM Plex Sans Medium"/>
                                        <a:sym typeface="IBM Plex Sans Medium"/>
                                      </a:rPr>
                                      <m:t>𝑚</m:t>
                                    </m:r>
                                  </m:sup>
                                </m:sSup>
                                <m:r>
                                  <a:rPr lang="ar-AE" b="0" i="1" smtClean="0">
                                    <a:solidFill>
                                      <a:schemeClr val="lt1"/>
                                    </a:solidFill>
                                    <a:latin typeface="Cambria Math" panose="02040503050406030204" pitchFamily="18" charset="0"/>
                                    <a:ea typeface="IBM Plex Sans Medium"/>
                                    <a:cs typeface="IBM Plex Sans Medium"/>
                                    <a:sym typeface="IBM Plex Sans Medium"/>
                                  </a:rPr>
                                  <m:t> )</m:t>
                                </m:r>
                              </m:oMath>
                            </m:oMathPara>
                          </a14:m>
                          <a:endParaRPr lang="ar-AE"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Yes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467" name="Google Shape;1467;p68"/>
              <p:cNvGraphicFramePr/>
              <p:nvPr>
                <p:extLst>
                  <p:ext uri="{D42A27DB-BD31-4B8C-83A1-F6EECF244321}">
                    <p14:modId xmlns:p14="http://schemas.microsoft.com/office/powerpoint/2010/main" val="180199674"/>
                  </p:ext>
                </p:extLst>
              </p:nvPr>
            </p:nvGraphicFramePr>
            <p:xfrm>
              <a:off x="713200" y="1497575"/>
              <a:ext cx="7717525" cy="2637315"/>
            </p:xfrm>
            <a:graphic>
              <a:graphicData uri="http://schemas.openxmlformats.org/drawingml/2006/table">
                <a:tbl>
                  <a:tblPr>
                    <a:noFill/>
                    <a:tableStyleId>{1487111E-6E19-419D-8321-BA32E48C8A99}</a:tableStyleId>
                  </a:tblPr>
                  <a:tblGrid>
                    <a:gridCol w="132738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9753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97536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97536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97536">
                      <a:extLst>
                        <a:ext uri="{9D8B030D-6E8A-4147-A177-3AD203B41FA5}">
                          <a16:colId xmlns:a16="http://schemas.microsoft.com/office/drawing/2014/main" val="4223453578"/>
                        </a:ext>
                      </a:extLst>
                    </a:gridCol>
                  </a:tblGrid>
                  <a:tr h="731490"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800" b="1" dirty="0">
                            <a:solidFill>
                              <a:schemeClr val="dk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sz="18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Complete</a:t>
                          </a:r>
                          <a:endParaRPr sz="18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sz="18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Time Complexity </a:t>
                          </a:r>
                          <a:endParaRPr sz="18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sz="18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Space Complexity </a:t>
                          </a:r>
                          <a:endParaRPr sz="18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8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Optimal</a:t>
                          </a:r>
                          <a:endParaRPr sz="18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35275"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100"/>
                            <a:buFont typeface="Arial"/>
                            <a:buNone/>
                          </a:pPr>
                          <a:r>
                            <a:rPr lang="en" sz="16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UCS</a:t>
                          </a:r>
                          <a:endParaRPr sz="16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Yes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3"/>
                          <a:stretch>
                            <a:fillRect l="-183206" t="-115238" r="-201145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3"/>
                          <a:stretch>
                            <a:fillRect l="-282129" t="-115238" r="-100380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Yes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635275"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100"/>
                            <a:buFont typeface="Arial"/>
                            <a:buNone/>
                          </a:pPr>
                          <a:r>
                            <a:rPr lang="en" sz="16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GBFS</a:t>
                          </a:r>
                          <a:endParaRPr sz="16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No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3"/>
                          <a:stretch>
                            <a:fillRect l="-183206" t="-217308" r="-201145" b="-1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3"/>
                          <a:stretch>
                            <a:fillRect l="-282129" t="-217308" r="-100380" b="-101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No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635275"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100"/>
                            <a:buFont typeface="Arial"/>
                            <a:buNone/>
                          </a:pPr>
                          <a:r>
                            <a:rPr lang="en" sz="1600" b="1" dirty="0">
                              <a:solidFill>
                                <a:schemeClr val="lt1"/>
                              </a:solidFill>
                              <a:latin typeface="IBM Plex Sans"/>
                              <a:ea typeface="IBM Plex Sans"/>
                              <a:cs typeface="IBM Plex Sans"/>
                              <a:sym typeface="IBM Plex Sans"/>
                            </a:rPr>
                            <a:t>A*</a:t>
                          </a:r>
                          <a:endParaRPr sz="1600" b="1" dirty="0">
                            <a:solidFill>
                              <a:schemeClr val="lt1"/>
                            </a:solidFill>
                            <a:latin typeface="IBM Plex Sans"/>
                            <a:ea typeface="IBM Plex Sans"/>
                            <a:cs typeface="IBM Plex Sans"/>
                            <a:sym typeface="IBM Plex Sans"/>
                          </a:endParaRPr>
                        </a:p>
                      </a:txBody>
                      <a:tcPr marL="91425" marR="91425" marT="91425" marB="9142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Yes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3"/>
                          <a:stretch>
                            <a:fillRect l="-183206" t="-314286" r="-201145" b="-9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blipFill>
                          <a:blip r:embed="rId3"/>
                          <a:stretch>
                            <a:fillRect l="-282129" t="-314286" r="-100380" b="-9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dirty="0">
                              <a:solidFill>
                                <a:schemeClr val="lt1"/>
                              </a:solidFill>
                              <a:latin typeface="IBM Plex Sans Medium"/>
                              <a:ea typeface="IBM Plex Sans Medium"/>
                              <a:cs typeface="IBM Plex Sans Medium"/>
                              <a:sym typeface="IBM Plex Sans Medium"/>
                            </a:rPr>
                            <a:t>Yes</a:t>
                          </a:r>
                          <a:endParaRPr dirty="0">
                            <a:solidFill>
                              <a:schemeClr val="lt1"/>
                            </a:solidFill>
                            <a:latin typeface="IBM Plex Sans Medium"/>
                            <a:ea typeface="IBM Plex Sans Medium"/>
                            <a:cs typeface="IBM Plex Sans Medium"/>
                            <a:sym typeface="IBM Plex Sans Medium"/>
                          </a:endParaRPr>
                        </a:p>
                      </a:txBody>
                      <a:tcPr marL="91425" marR="91425" marT="68575" marB="68575" anchor="ctr">
                        <a:lnL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chemeClr val="lt1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000328">
                            <a:alpha val="37990"/>
                          </a:srgb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468" name="Google Shape;1468;p68"/>
          <p:cNvGrpSpPr/>
          <p:nvPr/>
        </p:nvGrpSpPr>
        <p:grpSpPr>
          <a:xfrm>
            <a:off x="4019927" y="4553212"/>
            <a:ext cx="1160092" cy="63948"/>
            <a:chOff x="3779200" y="1371600"/>
            <a:chExt cx="1992600" cy="109500"/>
          </a:xfrm>
        </p:grpSpPr>
        <p:sp>
          <p:nvSpPr>
            <p:cNvPr id="1469" name="Google Shape;1469;p68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68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68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68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68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68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Optimality Comparison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D5619-F487-426A-882D-B7E479C71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41" y="1492538"/>
            <a:ext cx="4074592" cy="2752344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635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C8EF315-9E95-40DC-BE7E-996571DBE8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4816" y="1492538"/>
            <a:ext cx="3924502" cy="2749691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  <a:softEdge rad="63500"/>
          </a:effectLst>
        </p:spPr>
      </p:pic>
      <p:sp>
        <p:nvSpPr>
          <p:cNvPr id="51" name="Google Shape;1485;p69">
            <a:extLst>
              <a:ext uri="{FF2B5EF4-FFF2-40B4-BE49-F238E27FC236}">
                <a16:creationId xmlns:a16="http://schemas.microsoft.com/office/drawing/2014/main" id="{D0F4B170-7287-4494-BE88-545F944030D8}"/>
              </a:ext>
            </a:extLst>
          </p:cNvPr>
          <p:cNvSpPr txBox="1"/>
          <p:nvPr/>
        </p:nvSpPr>
        <p:spPr>
          <a:xfrm>
            <a:off x="1035016" y="4427621"/>
            <a:ext cx="3164719" cy="63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The path produced by UCS and A* (which is optimal)</a:t>
            </a:r>
          </a:p>
        </p:txBody>
      </p:sp>
      <p:sp>
        <p:nvSpPr>
          <p:cNvPr id="52" name="Google Shape;1485;p69">
            <a:extLst>
              <a:ext uri="{FF2B5EF4-FFF2-40B4-BE49-F238E27FC236}">
                <a16:creationId xmlns:a16="http://schemas.microsoft.com/office/drawing/2014/main" id="{223C7D71-5F5E-4FEB-9026-036C60A4C548}"/>
              </a:ext>
            </a:extLst>
          </p:cNvPr>
          <p:cNvSpPr txBox="1"/>
          <p:nvPr/>
        </p:nvSpPr>
        <p:spPr>
          <a:xfrm>
            <a:off x="5312941" y="4427620"/>
            <a:ext cx="2937286" cy="63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The path produced by GBFS (which in this case is not optimal)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69"/>
          <p:cNvGrpSpPr/>
          <p:nvPr/>
        </p:nvGrpSpPr>
        <p:grpSpPr>
          <a:xfrm>
            <a:off x="5113552" y="3399449"/>
            <a:ext cx="3328175" cy="985199"/>
            <a:chOff x="713100" y="1597775"/>
            <a:chExt cx="5712625" cy="3217500"/>
          </a:xfrm>
        </p:grpSpPr>
        <p:sp>
          <p:nvSpPr>
            <p:cNvPr id="1480" name="Google Shape;1480;p69"/>
            <p:cNvSpPr/>
            <p:nvPr/>
          </p:nvSpPr>
          <p:spPr>
            <a:xfrm>
              <a:off x="713100" y="15977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69"/>
            <p:cNvSpPr/>
            <p:nvPr/>
          </p:nvSpPr>
          <p:spPr>
            <a:xfrm>
              <a:off x="851725" y="17363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2" name="Google Shape;1482;p69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UCS vs GBFS, A*</a:t>
            </a:r>
            <a:endParaRPr dirty="0"/>
          </a:p>
        </p:txBody>
      </p:sp>
      <p:sp>
        <p:nvSpPr>
          <p:cNvPr id="1483" name="Google Shape;1483;p69"/>
          <p:cNvSpPr txBox="1"/>
          <p:nvPr/>
        </p:nvSpPr>
        <p:spPr>
          <a:xfrm>
            <a:off x="5296840" y="3522599"/>
            <a:ext cx="2961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An admissible heuristic has great effect on the time and space complexity of a search algorithm.</a:t>
            </a:r>
          </a:p>
        </p:txBody>
      </p:sp>
      <p:sp>
        <p:nvSpPr>
          <p:cNvPr id="1484" name="Google Shape;1484;p69"/>
          <p:cNvSpPr txBox="1"/>
          <p:nvPr/>
        </p:nvSpPr>
        <p:spPr>
          <a:xfrm>
            <a:off x="5296840" y="1465675"/>
            <a:ext cx="2920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Comment</a:t>
            </a:r>
            <a:endParaRPr sz="2500" b="1" dirty="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85" name="Google Shape;1485;p69"/>
          <p:cNvSpPr txBox="1"/>
          <p:nvPr/>
        </p:nvSpPr>
        <p:spPr>
          <a:xfrm>
            <a:off x="5277008" y="1940700"/>
            <a:ext cx="29205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Having no heuristic function: f(n) = g(n) (</a:t>
            </a:r>
            <a:r>
              <a:rPr lang="en-US" dirty="0" err="1">
                <a:solidFill>
                  <a:srgbClr val="FFFFFF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i.e</a:t>
            </a:r>
            <a:r>
              <a:rPr lang="en-US" dirty="0">
                <a:solidFill>
                  <a:srgbClr val="FFFFFF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 cannot deal with heuristic function), UCS turns out to be much worse in computation time and memory required for storage compare to GBFS and A* </a:t>
            </a:r>
          </a:p>
        </p:txBody>
      </p:sp>
      <p:pic>
        <p:nvPicPr>
          <p:cNvPr id="1486" name="Google Shape;1486;p69">
            <a:hlinkClick r:id="rId3"/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314364" y="1527297"/>
            <a:ext cx="4646838" cy="2814911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69"/>
          <p:cNvGrpSpPr/>
          <p:nvPr/>
        </p:nvGrpSpPr>
        <p:grpSpPr>
          <a:xfrm>
            <a:off x="5195278" y="2351313"/>
            <a:ext cx="3501835" cy="2530069"/>
            <a:chOff x="713100" y="1597775"/>
            <a:chExt cx="5712625" cy="3217500"/>
          </a:xfrm>
        </p:grpSpPr>
        <p:sp>
          <p:nvSpPr>
            <p:cNvPr id="1480" name="Google Shape;1480;p69"/>
            <p:cNvSpPr/>
            <p:nvPr/>
          </p:nvSpPr>
          <p:spPr>
            <a:xfrm>
              <a:off x="713100" y="15977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69"/>
            <p:cNvSpPr/>
            <p:nvPr/>
          </p:nvSpPr>
          <p:spPr>
            <a:xfrm>
              <a:off x="851725" y="17363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2" name="Google Shape;1482;p69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GBFS vs A*</a:t>
            </a:r>
            <a:endParaRPr dirty="0"/>
          </a:p>
        </p:txBody>
      </p:sp>
      <p:sp>
        <p:nvSpPr>
          <p:cNvPr id="1483" name="Google Shape;1483;p69"/>
          <p:cNvSpPr txBox="1"/>
          <p:nvPr/>
        </p:nvSpPr>
        <p:spPr>
          <a:xfrm>
            <a:off x="5410772" y="2491658"/>
            <a:ext cx="2935706" cy="2253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A* becomes impractical when the search space is huge. 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However, A* also guarantees that the found path between the starting node and the goal node is the optimal one and that the algorithm eventually terminates. 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GBFS, on the other hand, uses less memory, but does not provide the optimality and completeness guarantees of A*.</a:t>
            </a:r>
          </a:p>
        </p:txBody>
      </p:sp>
      <p:sp>
        <p:nvSpPr>
          <p:cNvPr id="1484" name="Google Shape;1484;p69"/>
          <p:cNvSpPr txBox="1"/>
          <p:nvPr/>
        </p:nvSpPr>
        <p:spPr>
          <a:xfrm>
            <a:off x="5277007" y="1074215"/>
            <a:ext cx="2920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Comment</a:t>
            </a:r>
            <a:endParaRPr sz="2500" b="1" dirty="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85" name="Google Shape;1485;p69"/>
          <p:cNvSpPr txBox="1"/>
          <p:nvPr/>
        </p:nvSpPr>
        <p:spPr>
          <a:xfrm>
            <a:off x="5277007" y="1590595"/>
            <a:ext cx="3164719" cy="820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In most test case, A* computation takes more time and uses more memory than GBFS </a:t>
            </a:r>
          </a:p>
        </p:txBody>
      </p:sp>
      <p:pic>
        <p:nvPicPr>
          <p:cNvPr id="1486" name="Google Shape;1486;p69">
            <a:hlinkClick r:id="rId3"/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314364" y="1590595"/>
            <a:ext cx="4646838" cy="2688314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96192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5"/>
          <p:cNvSpPr/>
          <p:nvPr/>
        </p:nvSpPr>
        <p:spPr>
          <a:xfrm>
            <a:off x="-727100" y="-456925"/>
            <a:ext cx="3636300" cy="36363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" name="Google Shape;532;p45"/>
          <p:cNvGrpSpPr/>
          <p:nvPr/>
        </p:nvGrpSpPr>
        <p:grpSpPr>
          <a:xfrm>
            <a:off x="603881" y="1831258"/>
            <a:ext cx="3810321" cy="2891996"/>
            <a:chOff x="713100" y="1597775"/>
            <a:chExt cx="5712625" cy="3217500"/>
          </a:xfrm>
        </p:grpSpPr>
        <p:sp>
          <p:nvSpPr>
            <p:cNvPr id="533" name="Google Shape;533;p45"/>
            <p:cNvSpPr/>
            <p:nvPr/>
          </p:nvSpPr>
          <p:spPr>
            <a:xfrm>
              <a:off x="713100" y="15977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5"/>
            <p:cNvSpPr/>
            <p:nvPr/>
          </p:nvSpPr>
          <p:spPr>
            <a:xfrm>
              <a:off x="851725" y="17363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" name="Google Shape;535;p45"/>
          <p:cNvSpPr txBox="1">
            <a:spLocks noGrp="1"/>
          </p:cNvSpPr>
          <p:nvPr>
            <p:ph type="title"/>
          </p:nvPr>
        </p:nvSpPr>
        <p:spPr>
          <a:xfrm>
            <a:off x="1039188" y="2248863"/>
            <a:ext cx="293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536" name="Google Shape;536;p45"/>
          <p:cNvSpPr txBox="1">
            <a:spLocks noGrp="1"/>
          </p:cNvSpPr>
          <p:nvPr>
            <p:ph type="subTitle" idx="1"/>
          </p:nvPr>
        </p:nvSpPr>
        <p:spPr>
          <a:xfrm>
            <a:off x="1039188" y="2902163"/>
            <a:ext cx="2939400" cy="1569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space complexity of A* is roughly the same as that of all other graph search algorithms, as it keeps all generated nodes in memory. In practice, this turns out to be the biggest drawback of A* search</a:t>
            </a:r>
            <a:endParaRPr dirty="0"/>
          </a:p>
        </p:txBody>
      </p:sp>
      <p:pic>
        <p:nvPicPr>
          <p:cNvPr id="537" name="Google Shape;53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13050" y="-190825"/>
            <a:ext cx="4327995" cy="48386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8" name="Google Shape;538;p45"/>
          <p:cNvGrpSpPr/>
          <p:nvPr/>
        </p:nvGrpSpPr>
        <p:grpSpPr>
          <a:xfrm>
            <a:off x="3327675" y="831488"/>
            <a:ext cx="1154625" cy="430500"/>
            <a:chOff x="4042650" y="642025"/>
            <a:chExt cx="1154625" cy="430500"/>
          </a:xfrm>
        </p:grpSpPr>
        <p:sp>
          <p:nvSpPr>
            <p:cNvPr id="539" name="Google Shape;539;p45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5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45"/>
          <p:cNvGrpSpPr/>
          <p:nvPr/>
        </p:nvGrpSpPr>
        <p:grpSpPr>
          <a:xfrm>
            <a:off x="4896275" y="4041613"/>
            <a:ext cx="1154625" cy="430500"/>
            <a:chOff x="4042650" y="642025"/>
            <a:chExt cx="1154625" cy="430500"/>
          </a:xfrm>
        </p:grpSpPr>
        <p:sp>
          <p:nvSpPr>
            <p:cNvPr id="542" name="Google Shape;542;p45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5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4" name="Google Shape;544;p45"/>
          <p:cNvSpPr/>
          <p:nvPr/>
        </p:nvSpPr>
        <p:spPr>
          <a:xfrm>
            <a:off x="4896275" y="3457963"/>
            <a:ext cx="498000" cy="4305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5" name="Google Shape;54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417" y="0"/>
            <a:ext cx="2441750" cy="147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47"/>
          <p:cNvGrpSpPr/>
          <p:nvPr/>
        </p:nvGrpSpPr>
        <p:grpSpPr>
          <a:xfrm>
            <a:off x="4504438" y="759310"/>
            <a:ext cx="4279904" cy="2997681"/>
            <a:chOff x="713100" y="1597775"/>
            <a:chExt cx="5712625" cy="3217500"/>
          </a:xfrm>
        </p:grpSpPr>
        <p:sp>
          <p:nvSpPr>
            <p:cNvPr id="573" name="Google Shape;573;p47"/>
            <p:cNvSpPr/>
            <p:nvPr/>
          </p:nvSpPr>
          <p:spPr>
            <a:xfrm>
              <a:off x="713100" y="15977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4" name="Google Shape;574;p47"/>
            <p:cNvSpPr/>
            <p:nvPr/>
          </p:nvSpPr>
          <p:spPr>
            <a:xfrm>
              <a:off x="851725" y="1736375"/>
              <a:ext cx="5574000" cy="30789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5" name="Google Shape;57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3401" y="423950"/>
            <a:ext cx="612321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47"/>
          <p:cNvSpPr txBox="1">
            <a:spLocks noGrp="1"/>
          </p:cNvSpPr>
          <p:nvPr>
            <p:ph type="title"/>
          </p:nvPr>
        </p:nvSpPr>
        <p:spPr>
          <a:xfrm>
            <a:off x="4764799" y="974946"/>
            <a:ext cx="4196878" cy="11212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Memory-bounded Heuristic Searches</a:t>
            </a:r>
            <a:endParaRPr sz="2800" dirty="0"/>
          </a:p>
        </p:txBody>
      </p:sp>
      <p:grpSp>
        <p:nvGrpSpPr>
          <p:cNvPr id="582" name="Google Shape;582;p47"/>
          <p:cNvGrpSpPr/>
          <p:nvPr/>
        </p:nvGrpSpPr>
        <p:grpSpPr>
          <a:xfrm rot="5400000">
            <a:off x="131252" y="1089229"/>
            <a:ext cx="1163678" cy="63948"/>
            <a:chOff x="3779200" y="1371600"/>
            <a:chExt cx="1992600" cy="109500"/>
          </a:xfrm>
        </p:grpSpPr>
        <p:sp>
          <p:nvSpPr>
            <p:cNvPr id="583" name="Google Shape;583;p47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7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7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7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7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7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685;p51">
            <a:extLst>
              <a:ext uri="{FF2B5EF4-FFF2-40B4-BE49-F238E27FC236}">
                <a16:creationId xmlns:a16="http://schemas.microsoft.com/office/drawing/2014/main" id="{D9FEB9C0-C097-4B93-8F19-6CF3F7D59814}"/>
              </a:ext>
            </a:extLst>
          </p:cNvPr>
          <p:cNvSpPr txBox="1">
            <a:spLocks/>
          </p:cNvSpPr>
          <p:nvPr/>
        </p:nvSpPr>
        <p:spPr>
          <a:xfrm>
            <a:off x="4764799" y="1983286"/>
            <a:ext cx="3785740" cy="1370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spcBef>
                <a:spcPts val="600"/>
              </a:spcBef>
              <a:spcAft>
                <a:spcPts val="300"/>
              </a:spcAft>
              <a:buClr>
                <a:schemeClr val="lt1"/>
              </a:buClr>
              <a:buSzPts val="35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IBM Plex Sans"/>
                <a:sym typeface="IBM Plex Sans"/>
              </a:rPr>
              <a:t>Iterative deepening A* (IDA*)</a:t>
            </a:r>
          </a:p>
          <a:p>
            <a:pPr marL="285750" indent="-285750" algn="just">
              <a:spcBef>
                <a:spcPts val="600"/>
              </a:spcBef>
              <a:spcAft>
                <a:spcPts val="300"/>
              </a:spcAft>
              <a:buClr>
                <a:schemeClr val="lt1"/>
              </a:buClr>
              <a:buSzPts val="35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IBM Plex Sans"/>
                <a:sym typeface="IBM Plex Sans"/>
              </a:rPr>
              <a:t>Memory bounded A* </a:t>
            </a:r>
          </a:p>
          <a:p>
            <a:pPr marL="285750" indent="-285750" algn="just">
              <a:spcBef>
                <a:spcPts val="600"/>
              </a:spcBef>
              <a:spcAft>
                <a:spcPts val="300"/>
              </a:spcAft>
              <a:buClr>
                <a:schemeClr val="lt1"/>
              </a:buClr>
              <a:buSzPts val="35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IBM Plex Sans"/>
                <a:sym typeface="IBM Plex Sans"/>
              </a:rPr>
              <a:t>Simplified Memory Bounded A* (SMA*)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89C66-88E3-4427-AE8F-5F39CB8622B7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550360" y="1270050"/>
            <a:ext cx="1639500" cy="8418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700" dirty="0"/>
              <a:t>Q&amp;A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1676BE-EDF2-4A5F-971F-9153A3626449}"/>
              </a:ext>
            </a:extLst>
          </p:cNvPr>
          <p:cNvSpPr txBox="1"/>
          <p:nvPr/>
        </p:nvSpPr>
        <p:spPr>
          <a:xfrm>
            <a:off x="1660291" y="2606617"/>
            <a:ext cx="2447883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chemeClr val="l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lt1"/>
                </a:solidFill>
                <a:latin typeface="IBM Plex Sans"/>
                <a:sym typeface="IBM Plex Sans"/>
              </a:rPr>
              <a:t>Question</a:t>
            </a:r>
          </a:p>
          <a:p>
            <a:pPr marL="285750" indent="-285750" algn="just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chemeClr val="l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lt1"/>
                </a:solidFill>
                <a:latin typeface="IBM Plex Sans"/>
                <a:sym typeface="IBM Plex Sans"/>
              </a:rPr>
              <a:t>Comment</a:t>
            </a:r>
          </a:p>
          <a:p>
            <a:pPr marL="285750" indent="-285750" algn="just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chemeClr val="l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lt1"/>
                </a:solidFill>
                <a:latin typeface="IBM Plex Sans"/>
                <a:sym typeface="IBM Plex Sans"/>
              </a:rPr>
              <a:t>Idea</a:t>
            </a:r>
          </a:p>
        </p:txBody>
      </p:sp>
      <p:grpSp>
        <p:nvGrpSpPr>
          <p:cNvPr id="7" name="Google Shape;10321;p87">
            <a:extLst>
              <a:ext uri="{FF2B5EF4-FFF2-40B4-BE49-F238E27FC236}">
                <a16:creationId xmlns:a16="http://schemas.microsoft.com/office/drawing/2014/main" id="{955EB11F-74F3-4F31-8B5D-A4D576DCF274}"/>
              </a:ext>
            </a:extLst>
          </p:cNvPr>
          <p:cNvGrpSpPr/>
          <p:nvPr/>
        </p:nvGrpSpPr>
        <p:grpSpPr>
          <a:xfrm>
            <a:off x="5101861" y="592317"/>
            <a:ext cx="1517055" cy="1519533"/>
            <a:chOff x="-30805300" y="2298675"/>
            <a:chExt cx="290650" cy="291125"/>
          </a:xfrm>
          <a:solidFill>
            <a:schemeClr val="bg1"/>
          </a:solidFill>
        </p:grpSpPr>
        <p:sp>
          <p:nvSpPr>
            <p:cNvPr id="8" name="Google Shape;10322;p87">
              <a:extLst>
                <a:ext uri="{FF2B5EF4-FFF2-40B4-BE49-F238E27FC236}">
                  <a16:creationId xmlns:a16="http://schemas.microsoft.com/office/drawing/2014/main" id="{63F3502B-8B00-46F4-A0B7-E3B5B13E315D}"/>
                </a:ext>
              </a:extLst>
            </p:cNvPr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323;p87">
              <a:extLst>
                <a:ext uri="{FF2B5EF4-FFF2-40B4-BE49-F238E27FC236}">
                  <a16:creationId xmlns:a16="http://schemas.microsoft.com/office/drawing/2014/main" id="{27BAE498-873E-4266-B49C-8C26A5CF371E}"/>
                </a:ext>
              </a:extLst>
            </p:cNvPr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324;p87">
              <a:extLst>
                <a:ext uri="{FF2B5EF4-FFF2-40B4-BE49-F238E27FC236}">
                  <a16:creationId xmlns:a16="http://schemas.microsoft.com/office/drawing/2014/main" id="{2E8A3F78-9659-43EE-A69D-9A779E67285F}"/>
                </a:ext>
              </a:extLst>
            </p:cNvPr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325;p87">
              <a:extLst>
                <a:ext uri="{FF2B5EF4-FFF2-40B4-BE49-F238E27FC236}">
                  <a16:creationId xmlns:a16="http://schemas.microsoft.com/office/drawing/2014/main" id="{DA4791FE-4A53-4988-A0D1-433195140AC5}"/>
                </a:ext>
              </a:extLst>
            </p:cNvPr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79609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4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 Us</a:t>
            </a:r>
            <a:endParaRPr dirty="0"/>
          </a:p>
        </p:txBody>
      </p:sp>
      <p:sp>
        <p:nvSpPr>
          <p:cNvPr id="501" name="Google Shape;501;p44"/>
          <p:cNvSpPr/>
          <p:nvPr/>
        </p:nvSpPr>
        <p:spPr>
          <a:xfrm>
            <a:off x="2861550" y="1510525"/>
            <a:ext cx="3240646" cy="11820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44"/>
          <p:cNvSpPr/>
          <p:nvPr/>
        </p:nvSpPr>
        <p:spPr>
          <a:xfrm>
            <a:off x="3041804" y="3035325"/>
            <a:ext cx="3240646" cy="11820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44"/>
          <p:cNvSpPr txBox="1">
            <a:spLocks noGrp="1"/>
          </p:cNvSpPr>
          <p:nvPr>
            <p:ph type="title" idx="2"/>
          </p:nvPr>
        </p:nvSpPr>
        <p:spPr>
          <a:xfrm>
            <a:off x="3889910" y="1549194"/>
            <a:ext cx="105459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Email</a:t>
            </a:r>
            <a:endParaRPr dirty="0"/>
          </a:p>
        </p:txBody>
      </p:sp>
      <p:sp>
        <p:nvSpPr>
          <p:cNvPr id="504" name="Google Shape;504;p44"/>
          <p:cNvSpPr txBox="1">
            <a:spLocks noGrp="1"/>
          </p:cNvSpPr>
          <p:nvPr>
            <p:ph type="subTitle" idx="1"/>
          </p:nvPr>
        </p:nvSpPr>
        <p:spPr>
          <a:xfrm>
            <a:off x="3114261" y="1948925"/>
            <a:ext cx="2987935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Trung.NK205133@sis.hust.edu.vn</a:t>
            </a:r>
            <a:endParaRPr dirty="0"/>
          </a:p>
        </p:txBody>
      </p:sp>
      <p:sp>
        <p:nvSpPr>
          <p:cNvPr id="505" name="Google Shape;505;p44"/>
          <p:cNvSpPr txBox="1">
            <a:spLocks noGrp="1"/>
          </p:cNvSpPr>
          <p:nvPr>
            <p:ph type="title" idx="3"/>
          </p:nvPr>
        </p:nvSpPr>
        <p:spPr>
          <a:xfrm>
            <a:off x="3999490" y="3103375"/>
            <a:ext cx="112910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Phone</a:t>
            </a:r>
            <a:endParaRPr dirty="0"/>
          </a:p>
        </p:txBody>
      </p:sp>
      <p:sp>
        <p:nvSpPr>
          <p:cNvPr id="506" name="Google Shape;506;p44"/>
          <p:cNvSpPr txBox="1">
            <a:spLocks noGrp="1"/>
          </p:cNvSpPr>
          <p:nvPr>
            <p:ph type="subTitle" idx="4"/>
          </p:nvPr>
        </p:nvSpPr>
        <p:spPr>
          <a:xfrm>
            <a:off x="3915405" y="3591849"/>
            <a:ext cx="1313189" cy="541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0344130983</a:t>
            </a:r>
            <a:endParaRPr dirty="0"/>
          </a:p>
        </p:txBody>
      </p:sp>
      <p:grpSp>
        <p:nvGrpSpPr>
          <p:cNvPr id="507" name="Google Shape;507;p44"/>
          <p:cNvGrpSpPr/>
          <p:nvPr/>
        </p:nvGrpSpPr>
        <p:grpSpPr>
          <a:xfrm flipH="1">
            <a:off x="-230" y="3862824"/>
            <a:ext cx="2947684" cy="527672"/>
            <a:chOff x="1358103" y="3291921"/>
            <a:chExt cx="3368397" cy="603054"/>
          </a:xfrm>
        </p:grpSpPr>
        <p:sp>
          <p:nvSpPr>
            <p:cNvPr id="508" name="Google Shape;508;p44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4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" name="Google Shape;510;p44"/>
          <p:cNvGrpSpPr/>
          <p:nvPr/>
        </p:nvGrpSpPr>
        <p:grpSpPr>
          <a:xfrm rot="10800000" flipH="1">
            <a:off x="6196320" y="1399361"/>
            <a:ext cx="2947684" cy="527672"/>
            <a:chOff x="1358103" y="3291921"/>
            <a:chExt cx="3368397" cy="603054"/>
          </a:xfrm>
        </p:grpSpPr>
        <p:sp>
          <p:nvSpPr>
            <p:cNvPr id="511" name="Google Shape;511;p44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4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" name="Google Shape;513;p44"/>
          <p:cNvGrpSpPr/>
          <p:nvPr/>
        </p:nvGrpSpPr>
        <p:grpSpPr>
          <a:xfrm>
            <a:off x="7827710" y="4530982"/>
            <a:ext cx="943732" cy="306757"/>
            <a:chOff x="7827710" y="4530982"/>
            <a:chExt cx="943732" cy="306757"/>
          </a:xfrm>
        </p:grpSpPr>
        <p:grpSp>
          <p:nvGrpSpPr>
            <p:cNvPr id="514" name="Google Shape;514;p44"/>
            <p:cNvGrpSpPr/>
            <p:nvPr/>
          </p:nvGrpSpPr>
          <p:grpSpPr>
            <a:xfrm>
              <a:off x="7827710" y="4530982"/>
              <a:ext cx="943732" cy="63948"/>
              <a:chOff x="3779200" y="1371600"/>
              <a:chExt cx="1615980" cy="109500"/>
            </a:xfrm>
          </p:grpSpPr>
          <p:sp>
            <p:nvSpPr>
              <p:cNvPr id="515" name="Google Shape;515;p44"/>
              <p:cNvSpPr/>
              <p:nvPr/>
            </p:nvSpPr>
            <p:spPr>
              <a:xfrm>
                <a:off x="377920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44"/>
              <p:cNvSpPr/>
              <p:nvPr/>
            </p:nvSpPr>
            <p:spPr>
              <a:xfrm>
                <a:off x="415582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44"/>
              <p:cNvSpPr/>
              <p:nvPr/>
            </p:nvSpPr>
            <p:spPr>
              <a:xfrm>
                <a:off x="453244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44"/>
              <p:cNvSpPr/>
              <p:nvPr/>
            </p:nvSpPr>
            <p:spPr>
              <a:xfrm>
                <a:off x="490906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44"/>
              <p:cNvSpPr/>
              <p:nvPr/>
            </p:nvSpPr>
            <p:spPr>
              <a:xfrm>
                <a:off x="528568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0" name="Google Shape;520;p44"/>
            <p:cNvGrpSpPr/>
            <p:nvPr/>
          </p:nvGrpSpPr>
          <p:grpSpPr>
            <a:xfrm>
              <a:off x="7827710" y="4773790"/>
              <a:ext cx="943732" cy="63948"/>
              <a:chOff x="3779200" y="1371600"/>
              <a:chExt cx="1615980" cy="109500"/>
            </a:xfrm>
          </p:grpSpPr>
          <p:sp>
            <p:nvSpPr>
              <p:cNvPr id="521" name="Google Shape;521;p44"/>
              <p:cNvSpPr/>
              <p:nvPr/>
            </p:nvSpPr>
            <p:spPr>
              <a:xfrm>
                <a:off x="377920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44"/>
              <p:cNvSpPr/>
              <p:nvPr/>
            </p:nvSpPr>
            <p:spPr>
              <a:xfrm>
                <a:off x="415582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44"/>
              <p:cNvSpPr/>
              <p:nvPr/>
            </p:nvSpPr>
            <p:spPr>
              <a:xfrm>
                <a:off x="453244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44"/>
              <p:cNvSpPr/>
              <p:nvPr/>
            </p:nvSpPr>
            <p:spPr>
              <a:xfrm>
                <a:off x="490906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44"/>
              <p:cNvSpPr/>
              <p:nvPr/>
            </p:nvSpPr>
            <p:spPr>
              <a:xfrm>
                <a:off x="5285680" y="1371600"/>
                <a:ext cx="109500" cy="109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6" name="Google Shape;526;p44"/>
          <p:cNvSpPr/>
          <p:nvPr/>
        </p:nvSpPr>
        <p:spPr>
          <a:xfrm rot="10800000" flipH="1">
            <a:off x="289825" y="2343925"/>
            <a:ext cx="1518900" cy="15189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9293;p84">
            <a:extLst>
              <a:ext uri="{FF2B5EF4-FFF2-40B4-BE49-F238E27FC236}">
                <a16:creationId xmlns:a16="http://schemas.microsoft.com/office/drawing/2014/main" id="{FAB25739-EF18-425B-BEB4-CEB44BAAFEF3}"/>
              </a:ext>
            </a:extLst>
          </p:cNvPr>
          <p:cNvGrpSpPr/>
          <p:nvPr/>
        </p:nvGrpSpPr>
        <p:grpSpPr>
          <a:xfrm>
            <a:off x="1484310" y="1508815"/>
            <a:ext cx="1044309" cy="1188111"/>
            <a:chOff x="6272100" y="832575"/>
            <a:chExt cx="424650" cy="483125"/>
          </a:xfrm>
          <a:solidFill>
            <a:schemeClr val="bg1"/>
          </a:solidFill>
        </p:grpSpPr>
        <p:sp>
          <p:nvSpPr>
            <p:cNvPr id="32" name="Google Shape;9294;p84">
              <a:extLst>
                <a:ext uri="{FF2B5EF4-FFF2-40B4-BE49-F238E27FC236}">
                  <a16:creationId xmlns:a16="http://schemas.microsoft.com/office/drawing/2014/main" id="{126841CF-5BD9-474F-9800-1D3D845A4924}"/>
                </a:ext>
              </a:extLst>
            </p:cNvPr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Google Shape;9295;p84">
              <a:extLst>
                <a:ext uri="{FF2B5EF4-FFF2-40B4-BE49-F238E27FC236}">
                  <a16:creationId xmlns:a16="http://schemas.microsoft.com/office/drawing/2014/main" id="{93D0A35B-1714-41AE-929C-21D828D3CB19}"/>
                </a:ext>
              </a:extLst>
            </p:cNvPr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4" name="Google Shape;9379;p84">
            <a:extLst>
              <a:ext uri="{FF2B5EF4-FFF2-40B4-BE49-F238E27FC236}">
                <a16:creationId xmlns:a16="http://schemas.microsoft.com/office/drawing/2014/main" id="{F5B975E9-5421-40B2-B2FC-5A68E59FEA55}"/>
              </a:ext>
            </a:extLst>
          </p:cNvPr>
          <p:cNvGrpSpPr/>
          <p:nvPr/>
        </p:nvGrpSpPr>
        <p:grpSpPr>
          <a:xfrm>
            <a:off x="6679573" y="2959793"/>
            <a:ext cx="884164" cy="1257532"/>
            <a:chOff x="3342275" y="2615925"/>
            <a:chExt cx="339700" cy="483150"/>
          </a:xfrm>
          <a:solidFill>
            <a:schemeClr val="bg1"/>
          </a:solidFill>
        </p:grpSpPr>
        <p:sp>
          <p:nvSpPr>
            <p:cNvPr id="35" name="Google Shape;9380;p84">
              <a:extLst>
                <a:ext uri="{FF2B5EF4-FFF2-40B4-BE49-F238E27FC236}">
                  <a16:creationId xmlns:a16="http://schemas.microsoft.com/office/drawing/2014/main" id="{DB49F8A3-FF06-430A-82FC-6802D967B285}"/>
                </a:ext>
              </a:extLst>
            </p:cNvPr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9381;p84">
              <a:extLst>
                <a:ext uri="{FF2B5EF4-FFF2-40B4-BE49-F238E27FC236}">
                  <a16:creationId xmlns:a16="http://schemas.microsoft.com/office/drawing/2014/main" id="{D6726F5F-E63D-4E09-9059-486DCB936968}"/>
                </a:ext>
              </a:extLst>
            </p:cNvPr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1"/>
          <p:cNvSpPr/>
          <p:nvPr/>
        </p:nvSpPr>
        <p:spPr>
          <a:xfrm>
            <a:off x="1660850" y="1885358"/>
            <a:ext cx="1372800" cy="13728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3230655" y="1705350"/>
            <a:ext cx="4319100" cy="17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br>
              <a:rPr lang="en" dirty="0"/>
            </a:br>
            <a:r>
              <a:rPr lang="en" dirty="0"/>
              <a:t>Overview</a:t>
            </a:r>
            <a:endParaRPr dirty="0"/>
          </a:p>
        </p:txBody>
      </p:sp>
      <p:sp>
        <p:nvSpPr>
          <p:cNvPr id="457" name="Google Shape;457;p41"/>
          <p:cNvSpPr txBox="1">
            <a:spLocks noGrp="1"/>
          </p:cNvSpPr>
          <p:nvPr>
            <p:ph type="title" idx="2"/>
          </p:nvPr>
        </p:nvSpPr>
        <p:spPr>
          <a:xfrm>
            <a:off x="1527500" y="2146350"/>
            <a:ext cx="16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2"/>
          <p:cNvSpPr txBox="1">
            <a:spLocks noGrp="1"/>
          </p:cNvSpPr>
          <p:nvPr>
            <p:ph type="title"/>
          </p:nvPr>
        </p:nvSpPr>
        <p:spPr>
          <a:xfrm>
            <a:off x="4360800" y="1227300"/>
            <a:ext cx="407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program</a:t>
            </a:r>
            <a:endParaRPr dirty="0"/>
          </a:p>
        </p:txBody>
      </p:sp>
      <p:sp>
        <p:nvSpPr>
          <p:cNvPr id="464" name="Google Shape;464;p42"/>
          <p:cNvSpPr txBox="1">
            <a:spLocks noGrp="1"/>
          </p:cNvSpPr>
          <p:nvPr>
            <p:ph type="subTitle" idx="1"/>
          </p:nvPr>
        </p:nvSpPr>
        <p:spPr>
          <a:xfrm>
            <a:off x="4360800" y="2069100"/>
            <a:ext cx="40701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dirty="0"/>
              <a:t>Find the shortest route between two Vietnamese cities.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objective: minimize the number of </a:t>
            </a:r>
            <a:r>
              <a:rPr lang="en-US" dirty="0" err="1"/>
              <a:t>kms</a:t>
            </a:r>
            <a:r>
              <a:rPr lang="en-US" dirty="0"/>
              <a:t> traveled between two cities.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7" t="26462" r="9232" b="22754"/>
          <a:stretch/>
        </p:blipFill>
        <p:spPr>
          <a:xfrm>
            <a:off x="587351" y="1722008"/>
            <a:ext cx="3143667" cy="1968963"/>
          </a:xfrm>
          <a:prstGeom prst="rect">
            <a:avLst/>
          </a:prstGeom>
          <a:ln w="76200">
            <a:noFill/>
          </a:ln>
          <a:effectLst>
            <a:glow rad="139700">
              <a:schemeClr val="accent2">
                <a:satMod val="175000"/>
                <a:alpha val="40000"/>
              </a:schemeClr>
            </a:glow>
            <a:softEdge rad="31750"/>
          </a:effectLst>
        </p:spPr>
      </p:pic>
      <p:grpSp>
        <p:nvGrpSpPr>
          <p:cNvPr id="13" name="Google Shape;9219;p84"/>
          <p:cNvGrpSpPr/>
          <p:nvPr/>
        </p:nvGrpSpPr>
        <p:grpSpPr>
          <a:xfrm>
            <a:off x="8471562" y="1500145"/>
            <a:ext cx="298996" cy="340204"/>
            <a:chOff x="1516475" y="238075"/>
            <a:chExt cx="424650" cy="483175"/>
          </a:xfrm>
          <a:solidFill>
            <a:schemeClr val="bg1"/>
          </a:solidFill>
        </p:grpSpPr>
        <p:sp>
          <p:nvSpPr>
            <p:cNvPr id="14" name="Google Shape;9220;p84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" name="Google Shape;9221;p84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" name="Google Shape;9459;p84"/>
          <p:cNvGrpSpPr/>
          <p:nvPr/>
        </p:nvGrpSpPr>
        <p:grpSpPr>
          <a:xfrm>
            <a:off x="8013713" y="1493386"/>
            <a:ext cx="340168" cy="309628"/>
            <a:chOff x="1487200" y="4421025"/>
            <a:chExt cx="483125" cy="439750"/>
          </a:xfrm>
          <a:solidFill>
            <a:schemeClr val="bg1"/>
          </a:solidFill>
        </p:grpSpPr>
        <p:sp>
          <p:nvSpPr>
            <p:cNvPr id="17" name="Google Shape;9460;p84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9461;p84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9462;p84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" name="Google Shape;9463;p84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1"/>
          <p:cNvSpPr/>
          <p:nvPr/>
        </p:nvSpPr>
        <p:spPr>
          <a:xfrm>
            <a:off x="1660850" y="1885358"/>
            <a:ext cx="1372800" cy="13728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3230655" y="1705350"/>
            <a:ext cx="4319100" cy="17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Approach</a:t>
            </a:r>
            <a:endParaRPr dirty="0"/>
          </a:p>
        </p:txBody>
      </p:sp>
      <p:sp>
        <p:nvSpPr>
          <p:cNvPr id="457" name="Google Shape;457;p41"/>
          <p:cNvSpPr txBox="1">
            <a:spLocks noGrp="1"/>
          </p:cNvSpPr>
          <p:nvPr>
            <p:ph type="title" idx="2"/>
          </p:nvPr>
        </p:nvSpPr>
        <p:spPr>
          <a:xfrm>
            <a:off x="1527500" y="2146350"/>
            <a:ext cx="16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7002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1" name="Google Shape;671;p51"/>
          <p:cNvGrpSpPr/>
          <p:nvPr/>
        </p:nvGrpSpPr>
        <p:grpSpPr>
          <a:xfrm>
            <a:off x="713125" y="1502187"/>
            <a:ext cx="2487357" cy="2850842"/>
            <a:chOff x="713125" y="1502158"/>
            <a:chExt cx="2487357" cy="2693539"/>
          </a:xfrm>
        </p:grpSpPr>
        <p:sp>
          <p:nvSpPr>
            <p:cNvPr id="672" name="Google Shape;672;p51"/>
            <p:cNvSpPr/>
            <p:nvPr/>
          </p:nvSpPr>
          <p:spPr>
            <a:xfrm>
              <a:off x="713125" y="150215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773482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51"/>
          <p:cNvGrpSpPr/>
          <p:nvPr/>
        </p:nvGrpSpPr>
        <p:grpSpPr>
          <a:xfrm>
            <a:off x="3324918" y="1502187"/>
            <a:ext cx="2487357" cy="2850842"/>
            <a:chOff x="3324919" y="1502158"/>
            <a:chExt cx="2487357" cy="2693539"/>
          </a:xfrm>
        </p:grpSpPr>
        <p:sp>
          <p:nvSpPr>
            <p:cNvPr id="675" name="Google Shape;675;p51"/>
            <p:cNvSpPr/>
            <p:nvPr/>
          </p:nvSpPr>
          <p:spPr>
            <a:xfrm>
              <a:off x="3324919" y="150215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1"/>
            <p:cNvSpPr/>
            <p:nvPr/>
          </p:nvSpPr>
          <p:spPr>
            <a:xfrm>
              <a:off x="3385276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51"/>
          <p:cNvGrpSpPr/>
          <p:nvPr/>
        </p:nvGrpSpPr>
        <p:grpSpPr>
          <a:xfrm>
            <a:off x="5936712" y="1502187"/>
            <a:ext cx="2487357" cy="2850842"/>
            <a:chOff x="5936712" y="1502158"/>
            <a:chExt cx="2487357" cy="2693539"/>
          </a:xfrm>
        </p:grpSpPr>
        <p:sp>
          <p:nvSpPr>
            <p:cNvPr id="678" name="Google Shape;678;p51"/>
            <p:cNvSpPr/>
            <p:nvPr/>
          </p:nvSpPr>
          <p:spPr>
            <a:xfrm>
              <a:off x="5936712" y="1502158"/>
              <a:ext cx="2426920" cy="2632152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rgbClr val="000328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1"/>
            <p:cNvSpPr/>
            <p:nvPr/>
          </p:nvSpPr>
          <p:spPr>
            <a:xfrm>
              <a:off x="5997070" y="1563497"/>
              <a:ext cx="2427000" cy="26322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51"/>
          <p:cNvSpPr txBox="1">
            <a:spLocks noGrp="1"/>
          </p:cNvSpPr>
          <p:nvPr>
            <p:ph type="title" idx="6"/>
          </p:nvPr>
        </p:nvSpPr>
        <p:spPr>
          <a:xfrm>
            <a:off x="1294400" y="1702328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UCS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5" name="Google Shape;685;p51"/>
              <p:cNvSpPr txBox="1">
                <a:spLocks noGrp="1"/>
              </p:cNvSpPr>
              <p:nvPr>
                <p:ph type="subTitle" idx="3"/>
              </p:nvPr>
            </p:nvSpPr>
            <p:spPr>
              <a:xfrm>
                <a:off x="3610850" y="2571750"/>
                <a:ext cx="1970823" cy="164128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IBM Plex Sans Medium"/>
                  <a:buNone/>
                  <a:tabLst/>
                  <a:defRPr/>
                </a:pPr>
                <a:r>
                  <a:rPr kumimoji="0" lang="en-US" sz="20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IBM Plex Sans Medium"/>
                    <a:sym typeface="IBM Plex Sans Medium"/>
                  </a:rPr>
                  <a:t>f(n) = h(n)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IBM Plex Sans Medium"/>
                  <a:buNone/>
                  <a:tabLst/>
                  <a:defRPr/>
                </a:pPr>
                <a:endParaRPr kumimoji="0" 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BM Plex Sans Medium"/>
                  <a:sym typeface="IBM Plex Sans Medium"/>
                </a:endParaRPr>
              </a:p>
              <a:p>
                <a:pPr marL="0" lvl="0" indent="0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𝑆𝐿𝐷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/>
                  <a:t>Estimated straight-line distance from n to the end city. </a:t>
                </a:r>
                <a:endParaRPr dirty="0"/>
              </a:p>
            </p:txBody>
          </p:sp>
        </mc:Choice>
        <mc:Fallback xmlns="">
          <p:sp>
            <p:nvSpPr>
              <p:cNvPr id="685" name="Google Shape;685;p5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3"/>
              </p:nvPr>
            </p:nvSpPr>
            <p:spPr>
              <a:xfrm>
                <a:off x="3610850" y="2571750"/>
                <a:ext cx="1970823" cy="1641280"/>
              </a:xfrm>
              <a:prstGeom prst="rect">
                <a:avLst/>
              </a:prstGeom>
              <a:blipFill>
                <a:blip r:embed="rId3"/>
                <a:stretch>
                  <a:fillRect l="-926" r="-24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6" name="Google Shape;686;p51"/>
              <p:cNvSpPr txBox="1">
                <a:spLocks noGrp="1"/>
              </p:cNvSpPr>
              <p:nvPr>
                <p:ph type="subTitle" idx="5"/>
              </p:nvPr>
            </p:nvSpPr>
            <p:spPr>
              <a:xfrm>
                <a:off x="6107120" y="2571750"/>
                <a:ext cx="2146563" cy="1046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buClr>
                    <a:srgbClr val="FFFFFF"/>
                  </a:buClr>
                  <a:defRPr/>
                </a:pPr>
                <a:r>
                  <a:rPr lang="en-US" sz="2000" i="1" dirty="0">
                    <a:solidFill>
                      <a:srgbClr val="FFFFFF"/>
                    </a:solidFill>
                  </a:rPr>
                  <a:t>f(n) = g(n) + h(n)</a:t>
                </a:r>
              </a:p>
              <a:p>
                <a:pPr marL="0" lvl="0" indent="0">
                  <a:buClr>
                    <a:srgbClr val="FFFFFF"/>
                  </a:buClr>
                  <a:defRPr/>
                </a:pPr>
                <a:endParaRPr lang="en-US" sz="2000" i="1" dirty="0">
                  <a:solidFill>
                    <a:srgbClr val="FFFFFF"/>
                  </a:solidFill>
                </a:endParaRPr>
              </a:p>
              <a:p>
                <a:pPr marL="0" lvl="0" indent="0">
                  <a:buClr>
                    <a:srgbClr val="FFFFFF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𝑆𝐿𝐷</m:t>
                        </m:r>
                      </m:sub>
                    </m:sSub>
                    <m:d>
                      <m:dPr>
                        <m:ctrlP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ar-AE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>
                    <a:solidFill>
                      <a:srgbClr val="FFFFFF"/>
                    </a:solidFill>
                  </a:rPr>
                  <a:t>Estimated straight-line distance from n to the end city. </a:t>
                </a:r>
              </a:p>
              <a:p>
                <a:pPr marL="0" lvl="0" indent="0"/>
                <a:endParaRPr dirty="0"/>
              </a:p>
            </p:txBody>
          </p:sp>
        </mc:Choice>
        <mc:Fallback xmlns="">
          <p:sp>
            <p:nvSpPr>
              <p:cNvPr id="686" name="Google Shape;686;p5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5"/>
              </p:nvPr>
            </p:nvSpPr>
            <p:spPr>
              <a:xfrm>
                <a:off x="6107120" y="2571750"/>
                <a:ext cx="2146563" cy="1046700"/>
              </a:xfrm>
              <a:prstGeom prst="rect">
                <a:avLst/>
              </a:prstGeom>
              <a:blipFill>
                <a:blip r:embed="rId4"/>
                <a:stretch>
                  <a:fillRect l="-852" r="-284" b="-383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7" name="Google Shape;687;p51"/>
          <p:cNvSpPr txBox="1">
            <a:spLocks noGrp="1"/>
          </p:cNvSpPr>
          <p:nvPr>
            <p:ph type="title" idx="7"/>
          </p:nvPr>
        </p:nvSpPr>
        <p:spPr>
          <a:xfrm>
            <a:off x="3906201" y="1702340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GBFS</a:t>
            </a:r>
            <a:endParaRPr dirty="0"/>
          </a:p>
        </p:txBody>
      </p:sp>
      <p:sp>
        <p:nvSpPr>
          <p:cNvPr id="688" name="Google Shape;688;p51"/>
          <p:cNvSpPr txBox="1">
            <a:spLocks noGrp="1"/>
          </p:cNvSpPr>
          <p:nvPr>
            <p:ph type="title" idx="8"/>
          </p:nvPr>
        </p:nvSpPr>
        <p:spPr>
          <a:xfrm>
            <a:off x="6518002" y="1702328"/>
            <a:ext cx="13248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A*</a:t>
            </a:r>
            <a:endParaRPr dirty="0"/>
          </a:p>
        </p:txBody>
      </p:sp>
      <p:sp>
        <p:nvSpPr>
          <p:cNvPr id="689" name="Google Shape;689;p51"/>
          <p:cNvSpPr txBox="1">
            <a:spLocks noGrp="1"/>
          </p:cNvSpPr>
          <p:nvPr>
            <p:ph type="title" idx="9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Algorithms</a:t>
            </a:r>
            <a:endParaRPr dirty="0"/>
          </a:p>
        </p:txBody>
      </p:sp>
      <p:grpSp>
        <p:nvGrpSpPr>
          <p:cNvPr id="690" name="Google Shape;690;p51"/>
          <p:cNvGrpSpPr/>
          <p:nvPr/>
        </p:nvGrpSpPr>
        <p:grpSpPr>
          <a:xfrm>
            <a:off x="1376755" y="2320162"/>
            <a:ext cx="1160092" cy="63948"/>
            <a:chOff x="3779200" y="1371600"/>
            <a:chExt cx="1992600" cy="109500"/>
          </a:xfrm>
        </p:grpSpPr>
        <p:sp>
          <p:nvSpPr>
            <p:cNvPr id="691" name="Google Shape;691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51"/>
          <p:cNvGrpSpPr/>
          <p:nvPr/>
        </p:nvGrpSpPr>
        <p:grpSpPr>
          <a:xfrm>
            <a:off x="3988552" y="2320162"/>
            <a:ext cx="1160092" cy="63948"/>
            <a:chOff x="3779200" y="1371600"/>
            <a:chExt cx="1992600" cy="109500"/>
          </a:xfrm>
        </p:grpSpPr>
        <p:sp>
          <p:nvSpPr>
            <p:cNvPr id="698" name="Google Shape;698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" name="Google Shape;704;p51"/>
          <p:cNvGrpSpPr/>
          <p:nvPr/>
        </p:nvGrpSpPr>
        <p:grpSpPr>
          <a:xfrm>
            <a:off x="6600345" y="2320162"/>
            <a:ext cx="1160092" cy="63948"/>
            <a:chOff x="3779200" y="1371600"/>
            <a:chExt cx="1992600" cy="109500"/>
          </a:xfrm>
        </p:grpSpPr>
        <p:sp>
          <p:nvSpPr>
            <p:cNvPr id="705" name="Google Shape;705;p51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1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1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1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1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1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51"/>
          <p:cNvGrpSpPr/>
          <p:nvPr/>
        </p:nvGrpSpPr>
        <p:grpSpPr>
          <a:xfrm rot="10800000" flipH="1">
            <a:off x="6196320" y="539386"/>
            <a:ext cx="2947684" cy="527672"/>
            <a:chOff x="1358103" y="3291921"/>
            <a:chExt cx="3368397" cy="603054"/>
          </a:xfrm>
        </p:grpSpPr>
        <p:sp>
          <p:nvSpPr>
            <p:cNvPr id="712" name="Google Shape;712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51"/>
          <p:cNvGrpSpPr/>
          <p:nvPr/>
        </p:nvGrpSpPr>
        <p:grpSpPr>
          <a:xfrm flipH="1">
            <a:off x="-5" y="539386"/>
            <a:ext cx="2947684" cy="527672"/>
            <a:chOff x="1358103" y="3291921"/>
            <a:chExt cx="3368397" cy="603054"/>
          </a:xfrm>
        </p:grpSpPr>
        <p:sp>
          <p:nvSpPr>
            <p:cNvPr id="715" name="Google Shape;715;p5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358103" y="3291921"/>
              <a:ext cx="125123" cy="125328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685;p51"/>
          <p:cNvSpPr txBox="1">
            <a:spLocks noGrp="1"/>
          </p:cNvSpPr>
          <p:nvPr>
            <p:ph type="subTitle" idx="3"/>
          </p:nvPr>
        </p:nvSpPr>
        <p:spPr>
          <a:xfrm>
            <a:off x="1013866" y="2617157"/>
            <a:ext cx="1915500" cy="1340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000" i="1" dirty="0"/>
              <a:t>f(n) = g(n)</a:t>
            </a:r>
          </a:p>
          <a:p>
            <a:pPr marL="0" lvl="0" indent="0"/>
            <a:endParaRPr lang="en-US" sz="2000" i="1" dirty="0"/>
          </a:p>
          <a:p>
            <a:pPr marL="0" lvl="0" indent="0"/>
            <a:r>
              <a:rPr lang="en-US" i="1" dirty="0"/>
              <a:t>g(n)</a:t>
            </a:r>
            <a:r>
              <a:rPr lang="en-US" dirty="0"/>
              <a:t> is the is the path cost of moving to a node n.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</a:t>
            </a:r>
            <a:endParaRPr dirty="0"/>
          </a:p>
        </p:txBody>
      </p:sp>
      <p:sp>
        <p:nvSpPr>
          <p:cNvPr id="594" name="Google Shape;594;p48"/>
          <p:cNvSpPr txBox="1">
            <a:spLocks noGrp="1"/>
          </p:cNvSpPr>
          <p:nvPr>
            <p:ph type="subTitle" idx="6"/>
          </p:nvPr>
        </p:nvSpPr>
        <p:spPr>
          <a:xfrm>
            <a:off x="552441" y="3689250"/>
            <a:ext cx="2990996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n-US" dirty="0"/>
              <a:t>Number of nodes kept in memory</a:t>
            </a:r>
            <a:endParaRPr dirty="0"/>
          </a:p>
        </p:txBody>
      </p:sp>
      <p:sp>
        <p:nvSpPr>
          <p:cNvPr id="595" name="Google Shape;595;p48"/>
          <p:cNvSpPr txBox="1">
            <a:spLocks noGrp="1"/>
          </p:cNvSpPr>
          <p:nvPr>
            <p:ph type="title" idx="2"/>
          </p:nvPr>
        </p:nvSpPr>
        <p:spPr>
          <a:xfrm>
            <a:off x="634072" y="1785725"/>
            <a:ext cx="2733807" cy="6439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Complexity</a:t>
            </a:r>
            <a:endParaRPr dirty="0"/>
          </a:p>
        </p:txBody>
      </p:sp>
      <p:sp>
        <p:nvSpPr>
          <p:cNvPr id="596" name="Google Shape;596;p48"/>
          <p:cNvSpPr txBox="1">
            <a:spLocks noGrp="1"/>
          </p:cNvSpPr>
          <p:nvPr>
            <p:ph type="subTitle" idx="1"/>
          </p:nvPr>
        </p:nvSpPr>
        <p:spPr>
          <a:xfrm>
            <a:off x="790934" y="2204775"/>
            <a:ext cx="2576945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n-US" dirty="0"/>
              <a:t>Number of nodes expanded</a:t>
            </a:r>
            <a:endParaRPr dirty="0"/>
          </a:p>
        </p:txBody>
      </p:sp>
      <p:sp>
        <p:nvSpPr>
          <p:cNvPr id="597" name="Google Shape;597;p48"/>
          <p:cNvSpPr txBox="1">
            <a:spLocks noGrp="1"/>
          </p:cNvSpPr>
          <p:nvPr>
            <p:ph type="title" idx="3"/>
          </p:nvPr>
        </p:nvSpPr>
        <p:spPr>
          <a:xfrm>
            <a:off x="6028057" y="1766400"/>
            <a:ext cx="218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Path</a:t>
            </a:r>
            <a:endParaRPr dirty="0"/>
          </a:p>
        </p:txBody>
      </p:sp>
      <p:sp>
        <p:nvSpPr>
          <p:cNvPr id="598" name="Google Shape;598;p48"/>
          <p:cNvSpPr txBox="1">
            <a:spLocks noGrp="1"/>
          </p:cNvSpPr>
          <p:nvPr>
            <p:ph type="subTitle" idx="4"/>
          </p:nvPr>
        </p:nvSpPr>
        <p:spPr>
          <a:xfrm>
            <a:off x="6028043" y="2204775"/>
            <a:ext cx="21888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dirty="0"/>
              <a:t>Return </a:t>
            </a:r>
            <a:r>
              <a:rPr lang="en-US" dirty="0"/>
              <a:t>solution if any</a:t>
            </a:r>
            <a:endParaRPr dirty="0"/>
          </a:p>
        </p:txBody>
      </p:sp>
      <p:sp>
        <p:nvSpPr>
          <p:cNvPr id="599" name="Google Shape;599;p48"/>
          <p:cNvSpPr txBox="1">
            <a:spLocks noGrp="1"/>
          </p:cNvSpPr>
          <p:nvPr>
            <p:ph type="title" idx="5"/>
          </p:nvPr>
        </p:nvSpPr>
        <p:spPr>
          <a:xfrm>
            <a:off x="519537" y="3120213"/>
            <a:ext cx="3004011" cy="824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Space Complexity</a:t>
            </a:r>
            <a:endParaRPr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title" idx="7"/>
          </p:nvPr>
        </p:nvSpPr>
        <p:spPr>
          <a:xfrm>
            <a:off x="6028057" y="3199800"/>
            <a:ext cx="218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distance</a:t>
            </a:r>
            <a:endParaRPr dirty="0"/>
          </a:p>
        </p:txBody>
      </p:sp>
      <p:sp>
        <p:nvSpPr>
          <p:cNvPr id="601" name="Google Shape;601;p48"/>
          <p:cNvSpPr txBox="1">
            <a:spLocks noGrp="1"/>
          </p:cNvSpPr>
          <p:nvPr>
            <p:ph type="subTitle" idx="8"/>
          </p:nvPr>
        </p:nvSpPr>
        <p:spPr>
          <a:xfrm>
            <a:off x="6028043" y="3638175"/>
            <a:ext cx="21888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The cumulated number of km of the solution </a:t>
            </a:r>
            <a:endParaRPr dirty="0"/>
          </a:p>
        </p:txBody>
      </p:sp>
      <p:sp>
        <p:nvSpPr>
          <p:cNvPr id="602" name="Google Shape;602;p48"/>
          <p:cNvSpPr/>
          <p:nvPr/>
        </p:nvSpPr>
        <p:spPr>
          <a:xfrm>
            <a:off x="3367893" y="1854200"/>
            <a:ext cx="981000" cy="9807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3" name="Google Shape;603;p48"/>
          <p:cNvSpPr/>
          <p:nvPr/>
        </p:nvSpPr>
        <p:spPr>
          <a:xfrm>
            <a:off x="3367893" y="3251200"/>
            <a:ext cx="981000" cy="9807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4" name="Google Shape;604;p48"/>
          <p:cNvSpPr/>
          <p:nvPr/>
        </p:nvSpPr>
        <p:spPr>
          <a:xfrm>
            <a:off x="4795118" y="1854200"/>
            <a:ext cx="981000" cy="9807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5" name="Google Shape;605;p48"/>
          <p:cNvSpPr/>
          <p:nvPr/>
        </p:nvSpPr>
        <p:spPr>
          <a:xfrm>
            <a:off x="4795118" y="3251200"/>
            <a:ext cx="981000" cy="9807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606" name="Google Shape;606;p48"/>
          <p:cNvGrpSpPr/>
          <p:nvPr/>
        </p:nvGrpSpPr>
        <p:grpSpPr>
          <a:xfrm>
            <a:off x="3991955" y="1403987"/>
            <a:ext cx="1160092" cy="63948"/>
            <a:chOff x="3779200" y="1371600"/>
            <a:chExt cx="1992600" cy="109500"/>
          </a:xfrm>
        </p:grpSpPr>
        <p:sp>
          <p:nvSpPr>
            <p:cNvPr id="607" name="Google Shape;607;p48"/>
            <p:cNvSpPr/>
            <p:nvPr/>
          </p:nvSpPr>
          <p:spPr>
            <a:xfrm>
              <a:off x="37792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8"/>
            <p:cNvSpPr/>
            <p:nvPr/>
          </p:nvSpPr>
          <p:spPr>
            <a:xfrm>
              <a:off x="415582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8"/>
            <p:cNvSpPr/>
            <p:nvPr/>
          </p:nvSpPr>
          <p:spPr>
            <a:xfrm>
              <a:off x="453244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8"/>
            <p:cNvSpPr/>
            <p:nvPr/>
          </p:nvSpPr>
          <p:spPr>
            <a:xfrm>
              <a:off x="490906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8"/>
            <p:cNvSpPr/>
            <p:nvPr/>
          </p:nvSpPr>
          <p:spPr>
            <a:xfrm>
              <a:off x="528568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8"/>
            <p:cNvSpPr/>
            <p:nvPr/>
          </p:nvSpPr>
          <p:spPr>
            <a:xfrm>
              <a:off x="5662300" y="1371600"/>
              <a:ext cx="109500" cy="109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48"/>
          <p:cNvGrpSpPr/>
          <p:nvPr/>
        </p:nvGrpSpPr>
        <p:grpSpPr>
          <a:xfrm>
            <a:off x="552441" y="704670"/>
            <a:ext cx="2125761" cy="273605"/>
            <a:chOff x="198225" y="4390550"/>
            <a:chExt cx="3765075" cy="484600"/>
          </a:xfrm>
        </p:grpSpPr>
        <p:sp>
          <p:nvSpPr>
            <p:cNvPr id="614" name="Google Shape;614;p48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8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48"/>
          <p:cNvGrpSpPr/>
          <p:nvPr/>
        </p:nvGrpSpPr>
        <p:grpSpPr>
          <a:xfrm flipH="1">
            <a:off x="6476991" y="1194320"/>
            <a:ext cx="2125761" cy="273605"/>
            <a:chOff x="198225" y="4390550"/>
            <a:chExt cx="3765075" cy="484600"/>
          </a:xfrm>
        </p:grpSpPr>
        <p:sp>
          <p:nvSpPr>
            <p:cNvPr id="617" name="Google Shape;617;p48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9307;p84"/>
          <p:cNvGrpSpPr/>
          <p:nvPr/>
        </p:nvGrpSpPr>
        <p:grpSpPr>
          <a:xfrm>
            <a:off x="3518172" y="2000642"/>
            <a:ext cx="693051" cy="692943"/>
            <a:chOff x="3270475" y="1427025"/>
            <a:chExt cx="483200" cy="483125"/>
          </a:xfrm>
          <a:solidFill>
            <a:schemeClr val="bg1"/>
          </a:solidFill>
        </p:grpSpPr>
        <p:sp>
          <p:nvSpPr>
            <p:cNvPr id="29" name="Google Shape;9308;p84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Google Shape;9309;p84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Google Shape;9310;p84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2" name="Google Shape;11162;p90"/>
          <p:cNvGrpSpPr/>
          <p:nvPr/>
        </p:nvGrpSpPr>
        <p:grpSpPr>
          <a:xfrm>
            <a:off x="3554798" y="3400186"/>
            <a:ext cx="656425" cy="654628"/>
            <a:chOff x="-2571737" y="2403625"/>
            <a:chExt cx="292225" cy="291425"/>
          </a:xfrm>
          <a:solidFill>
            <a:schemeClr val="bg1"/>
          </a:solidFill>
        </p:grpSpPr>
        <p:sp>
          <p:nvSpPr>
            <p:cNvPr id="33" name="Google Shape;11163;p90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Google Shape;11164;p90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Google Shape;11165;p90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Google Shape;11166;p90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Google Shape;11167;p90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Google Shape;11168;p90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Google Shape;11169;p90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0" name="Google Shape;9459;p84"/>
          <p:cNvGrpSpPr/>
          <p:nvPr/>
        </p:nvGrpSpPr>
        <p:grpSpPr>
          <a:xfrm>
            <a:off x="4945571" y="3402915"/>
            <a:ext cx="680093" cy="619035"/>
            <a:chOff x="1487200" y="4421025"/>
            <a:chExt cx="483125" cy="439750"/>
          </a:xfrm>
          <a:solidFill>
            <a:schemeClr val="bg1"/>
          </a:solidFill>
        </p:grpSpPr>
        <p:sp>
          <p:nvSpPr>
            <p:cNvPr id="41" name="Google Shape;9460;p84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Google Shape;9461;p84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Google Shape;9462;p84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Google Shape;9463;p84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435D7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5" name="Google Shape;9219;p84"/>
          <p:cNvGrpSpPr/>
          <p:nvPr/>
        </p:nvGrpSpPr>
        <p:grpSpPr>
          <a:xfrm>
            <a:off x="5038963" y="2034672"/>
            <a:ext cx="507752" cy="577731"/>
            <a:chOff x="1516475" y="238075"/>
            <a:chExt cx="424650" cy="483175"/>
          </a:xfrm>
          <a:solidFill>
            <a:schemeClr val="bg1"/>
          </a:solidFill>
        </p:grpSpPr>
        <p:sp>
          <p:nvSpPr>
            <p:cNvPr id="46" name="Google Shape;9220;p84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" name="Google Shape;9221;p84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6"/>
          <p:cNvSpPr/>
          <p:nvPr/>
        </p:nvSpPr>
        <p:spPr>
          <a:xfrm>
            <a:off x="647422" y="1091100"/>
            <a:ext cx="3770028" cy="2961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6"/>
          <p:cNvSpPr/>
          <p:nvPr/>
        </p:nvSpPr>
        <p:spPr>
          <a:xfrm>
            <a:off x="4726550" y="1091100"/>
            <a:ext cx="3767328" cy="2961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6"/>
          <p:cNvSpPr txBox="1">
            <a:spLocks noGrp="1"/>
          </p:cNvSpPr>
          <p:nvPr>
            <p:ph type="title"/>
          </p:nvPr>
        </p:nvSpPr>
        <p:spPr>
          <a:xfrm>
            <a:off x="1011435" y="2115614"/>
            <a:ext cx="3042001" cy="16075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Data Analysis</a:t>
            </a:r>
            <a:endParaRPr sz="4400" dirty="0"/>
          </a:p>
        </p:txBody>
      </p:sp>
      <p:sp>
        <p:nvSpPr>
          <p:cNvPr id="553" name="Google Shape;553;p46"/>
          <p:cNvSpPr txBox="1">
            <a:spLocks noGrp="1"/>
          </p:cNvSpPr>
          <p:nvPr>
            <p:ph type="title" idx="2"/>
          </p:nvPr>
        </p:nvSpPr>
        <p:spPr>
          <a:xfrm>
            <a:off x="4693762" y="2197063"/>
            <a:ext cx="3832904" cy="1678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Visualization</a:t>
            </a:r>
            <a:endParaRPr sz="4400" dirty="0"/>
          </a:p>
        </p:txBody>
      </p:sp>
      <p:grpSp>
        <p:nvGrpSpPr>
          <p:cNvPr id="562" name="Google Shape;562;p46"/>
          <p:cNvGrpSpPr/>
          <p:nvPr/>
        </p:nvGrpSpPr>
        <p:grpSpPr>
          <a:xfrm rot="10800000" flipH="1">
            <a:off x="647422" y="1652797"/>
            <a:ext cx="3452815" cy="350705"/>
            <a:chOff x="198225" y="4390550"/>
            <a:chExt cx="3765075" cy="484600"/>
          </a:xfrm>
        </p:grpSpPr>
        <p:sp>
          <p:nvSpPr>
            <p:cNvPr id="563" name="Google Shape;563;p46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6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46"/>
          <p:cNvGrpSpPr/>
          <p:nvPr/>
        </p:nvGrpSpPr>
        <p:grpSpPr>
          <a:xfrm rot="10800000" flipH="1">
            <a:off x="4726552" y="1652797"/>
            <a:ext cx="3456327" cy="350705"/>
            <a:chOff x="198225" y="4390550"/>
            <a:chExt cx="3765075" cy="484600"/>
          </a:xfrm>
        </p:grpSpPr>
        <p:sp>
          <p:nvSpPr>
            <p:cNvPr id="566" name="Google Shape;566;p46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6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9728;p85"/>
          <p:cNvGrpSpPr/>
          <p:nvPr/>
        </p:nvGrpSpPr>
        <p:grpSpPr>
          <a:xfrm>
            <a:off x="6129298" y="1237115"/>
            <a:ext cx="941844" cy="610498"/>
            <a:chOff x="-27728850" y="2382950"/>
            <a:chExt cx="297750" cy="193000"/>
          </a:xfrm>
          <a:solidFill>
            <a:schemeClr val="bg1"/>
          </a:solidFill>
        </p:grpSpPr>
        <p:sp>
          <p:nvSpPr>
            <p:cNvPr id="24" name="Google Shape;9729;p85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Google Shape;9730;p85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Google Shape;9731;p85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7" name="Google Shape;9929;p86"/>
          <p:cNvGrpSpPr/>
          <p:nvPr/>
        </p:nvGrpSpPr>
        <p:grpSpPr>
          <a:xfrm>
            <a:off x="2103138" y="1247997"/>
            <a:ext cx="585307" cy="588219"/>
            <a:chOff x="-62150375" y="2664925"/>
            <a:chExt cx="316650" cy="318225"/>
          </a:xfrm>
          <a:solidFill>
            <a:schemeClr val="bg1"/>
          </a:solidFill>
        </p:grpSpPr>
        <p:sp>
          <p:nvSpPr>
            <p:cNvPr id="28" name="Google Shape;9930;p8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Google Shape;9931;p8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Google Shape;9932;p8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Google Shape;9933;p8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1"/>
          <p:cNvSpPr/>
          <p:nvPr/>
        </p:nvSpPr>
        <p:spPr>
          <a:xfrm>
            <a:off x="1660850" y="1885358"/>
            <a:ext cx="1372800" cy="1372800"/>
          </a:xfrm>
          <a:prstGeom prst="ellipse">
            <a:avLst/>
          </a:prstGeom>
          <a:solidFill>
            <a:srgbClr val="000328">
              <a:alpha val="379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55" name="Google Shape;455;p41"/>
          <p:cNvSpPr txBox="1">
            <a:spLocks noGrp="1"/>
          </p:cNvSpPr>
          <p:nvPr>
            <p:ph type="title"/>
          </p:nvPr>
        </p:nvSpPr>
        <p:spPr>
          <a:xfrm>
            <a:off x="3230655" y="1705350"/>
            <a:ext cx="5105736" cy="17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457" name="Google Shape;457;p41"/>
          <p:cNvSpPr txBox="1">
            <a:spLocks noGrp="1"/>
          </p:cNvSpPr>
          <p:nvPr>
            <p:ph type="title" idx="2"/>
          </p:nvPr>
        </p:nvSpPr>
        <p:spPr>
          <a:xfrm>
            <a:off x="1527500" y="2146350"/>
            <a:ext cx="163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9098401"/>
      </p:ext>
    </p:extLst>
  </p:cSld>
  <p:clrMapOvr>
    <a:masterClrMapping/>
  </p:clrMapOvr>
</p:sld>
</file>

<file path=ppt/theme/theme1.xml><?xml version="1.0" encoding="utf-8"?>
<a:theme xmlns:a="http://schemas.openxmlformats.org/drawingml/2006/main" name="Korean AI Agency Pitch Deck by Slidesgo">
  <a:themeElements>
    <a:clrScheme name="Simple Light">
      <a:dk1>
        <a:srgbClr val="000328"/>
      </a:dk1>
      <a:lt1>
        <a:srgbClr val="FFFFFF"/>
      </a:lt1>
      <a:dk2>
        <a:srgbClr val="E0A9A8"/>
      </a:dk2>
      <a:lt2>
        <a:srgbClr val="005C8F"/>
      </a:lt2>
      <a:accent1>
        <a:srgbClr val="6128F6"/>
      </a:accent1>
      <a:accent2>
        <a:srgbClr val="5C659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826</Words>
  <Application>Microsoft Office PowerPoint</Application>
  <PresentationFormat>On-screen Show (16:9)</PresentationFormat>
  <Paragraphs>144</Paragraphs>
  <Slides>28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IBM Plex Sans</vt:lpstr>
      <vt:lpstr>Cambria Math</vt:lpstr>
      <vt:lpstr>Symbol</vt:lpstr>
      <vt:lpstr>IBM Plex Sans Medium</vt:lpstr>
      <vt:lpstr>Korean AI Agency Pitch Deck by Slidesgo</vt:lpstr>
      <vt:lpstr>Route Planning</vt:lpstr>
      <vt:lpstr>Table of contents</vt:lpstr>
      <vt:lpstr>Problem Overview</vt:lpstr>
      <vt:lpstr>Our program</vt:lpstr>
      <vt:lpstr>Approach</vt:lpstr>
      <vt:lpstr>UCS</vt:lpstr>
      <vt:lpstr>Output</vt:lpstr>
      <vt:lpstr>Data Analysis</vt:lpstr>
      <vt:lpstr>Implementation</vt:lpstr>
      <vt:lpstr>Input Data</vt:lpstr>
      <vt:lpstr>JSON Files</vt:lpstr>
      <vt:lpstr>CSV Files</vt:lpstr>
      <vt:lpstr>UCS</vt:lpstr>
      <vt:lpstr>GBFS</vt:lpstr>
      <vt:lpstr>A*</vt:lpstr>
      <vt:lpstr>Visualization</vt:lpstr>
      <vt:lpstr>Menu</vt:lpstr>
      <vt:lpstr>Demo</vt:lpstr>
      <vt:lpstr>Data Analysis and Conclusion</vt:lpstr>
      <vt:lpstr>UCS</vt:lpstr>
      <vt:lpstr>Overview  </vt:lpstr>
      <vt:lpstr>Optimality Comparison</vt:lpstr>
      <vt:lpstr>UCS vs GBFS, A*</vt:lpstr>
      <vt:lpstr>GBFS vs A*</vt:lpstr>
      <vt:lpstr>Problem</vt:lpstr>
      <vt:lpstr>Memory-bounded Heuristic Searches</vt:lpstr>
      <vt:lpstr>Q&amp;A</vt:lpstr>
      <vt:lpstr>Contact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Route Planning</dc:title>
  <cp:lastModifiedBy>Nguyen Khanh Trung 20205133</cp:lastModifiedBy>
  <cp:revision>63</cp:revision>
  <dcterms:modified xsi:type="dcterms:W3CDTF">2022-07-01T15:50:47Z</dcterms:modified>
</cp:coreProperties>
</file>